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Hubo quien desde 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Carrie E. Breck</a:t>
            </a:r>
          </a:p>
          <a:p>
            <a:r>
              <a:rPr lang="en-US" i="1" dirty="0">
                <a:solidFill>
                  <a:srgbClr val="000000"/>
                </a:solidFill>
                <a:effectLst/>
              </a:rPr>
              <a:t>Tr. Miguel Mosquera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Hubo </a:t>
            </a:r>
            <a:r>
              <a:rPr lang="en-US" sz="4000" dirty="0" err="1"/>
              <a:t>Quien</a:t>
            </a:r>
            <a:r>
              <a:rPr lang="en-US" sz="4000" dirty="0"/>
              <a:t> </a:t>
            </a:r>
            <a:r>
              <a:rPr lang="en-US" sz="4000" dirty="0" err="1"/>
              <a:t>desde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r>
              <a:rPr lang="en-US" sz="4000" dirty="0"/>
              <a:t> </a:t>
            </a:r>
            <a:r>
              <a:rPr lang="en-US" sz="4000" dirty="0" err="1"/>
              <a:t>viniera</a:t>
            </a:r>
            <a:r>
              <a:rPr lang="en-US" sz="4000" dirty="0"/>
              <a:t> a </a:t>
            </a:r>
            <a:r>
              <a:rPr lang="en-US" sz="4000" dirty="0" err="1"/>
              <a:t>morir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, </a:t>
            </a:r>
            <a:r>
              <a:rPr lang="en-US" sz="4000" dirty="0" err="1"/>
              <a:t>vil</a:t>
            </a:r>
            <a:r>
              <a:rPr lang="en-US" sz="4000" dirty="0"/>
              <a:t> e </a:t>
            </a:r>
            <a:r>
              <a:rPr lang="en-US" sz="4000" dirty="0" err="1"/>
              <a:t>infeliz</a:t>
            </a:r>
            <a:r>
              <a:rPr lang="en-US" sz="4000" dirty="0"/>
              <a:t> </a:t>
            </a:r>
            <a:r>
              <a:rPr lang="en-US" sz="4000" dirty="0" err="1"/>
              <a:t>pecador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Fue </a:t>
            </a:r>
            <a:r>
              <a:rPr lang="en-US" sz="4000" dirty="0" err="1"/>
              <a:t>camino</a:t>
            </a:r>
            <a:r>
              <a:rPr lang="en-US" sz="4000" dirty="0"/>
              <a:t> al Calvario, </a:t>
            </a:r>
            <a:r>
              <a:rPr lang="en-US" sz="4000" dirty="0" err="1"/>
              <a:t>dispuesto</a:t>
            </a:r>
            <a:r>
              <a:rPr lang="en-US" sz="4000" dirty="0"/>
              <a:t> a </a:t>
            </a:r>
            <a:r>
              <a:rPr lang="en-US" sz="4000" dirty="0" err="1"/>
              <a:t>sufrir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Cristo es </a:t>
            </a:r>
            <a:r>
              <a:rPr lang="en-US" sz="4000" dirty="0" err="1"/>
              <a:t>este</a:t>
            </a:r>
            <a:r>
              <a:rPr lang="en-US" sz="4000" dirty="0"/>
              <a:t> gran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E15B3-6A78-4E5A-65D6-E88C87F4E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3D9D51A-C10D-263B-1894-B569B4763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240396-9164-8398-5D58-53B0FEC5C42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F0B1AE-3444-3B1A-23A2-CD64A4D1D38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E449B8-BED4-FD44-B316-72A64A8B9242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Hubo quien desde 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D8A7F7-F1D8-6809-DAD8-EE07DFC1CE89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Carrie E. Breck</a:t>
            </a:r>
          </a:p>
          <a:p>
            <a:r>
              <a:rPr lang="en-US" i="1" dirty="0">
                <a:solidFill>
                  <a:srgbClr val="000000"/>
                </a:solidFill>
                <a:effectLst/>
              </a:rPr>
              <a:t>Tr. Miguel Mosquera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8DEB5B-A562-2FB1-5162-C200070994C0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Fue </a:t>
            </a:r>
            <a:r>
              <a:rPr lang="en-US" sz="4000" i="1" dirty="0" err="1"/>
              <a:t>clavado</a:t>
            </a:r>
            <a:r>
              <a:rPr lang="en-US" sz="4000" i="1" dirty="0"/>
              <a:t> a la </a:t>
            </a:r>
            <a:r>
              <a:rPr lang="en-US" sz="4000" i="1" dirty="0" err="1"/>
              <a:t>cruz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divino</a:t>
            </a:r>
            <a:r>
              <a:rPr lang="en-US" sz="4000" i="1" dirty="0"/>
              <a:t> Jesús,</a:t>
            </a:r>
            <a:br>
              <a:rPr lang="en-US" sz="4000" i="1" dirty="0"/>
            </a:br>
            <a:r>
              <a:rPr lang="en-US" sz="4000" i="1" dirty="0"/>
              <a:t>¡</a:t>
            </a:r>
            <a:r>
              <a:rPr lang="en-US" sz="4000" i="1" dirty="0" err="1"/>
              <a:t>Cuánto</a:t>
            </a:r>
            <a:r>
              <a:rPr lang="en-US" sz="4000" i="1" dirty="0"/>
              <a:t> </a:t>
            </a:r>
            <a:r>
              <a:rPr lang="en-US" sz="4000" i="1" dirty="0" err="1"/>
              <a:t>estuvo</a:t>
            </a:r>
            <a:r>
              <a:rPr lang="en-US" sz="4000" i="1" dirty="0"/>
              <a:t> </a:t>
            </a:r>
            <a:r>
              <a:rPr lang="en-US" sz="4000" i="1" dirty="0" err="1"/>
              <a:t>dispuesto</a:t>
            </a:r>
            <a:r>
              <a:rPr lang="en-US" sz="4000" i="1" dirty="0"/>
              <a:t> a </a:t>
            </a:r>
            <a:r>
              <a:rPr lang="en-US" sz="4000" i="1" dirty="0" err="1"/>
              <a:t>llevar</a:t>
            </a:r>
            <a:r>
              <a:rPr lang="en-US" sz="4000" i="1" dirty="0"/>
              <a:t>!</a:t>
            </a:r>
            <a:br>
              <a:rPr lang="en-US" sz="4000" i="1" dirty="0"/>
            </a:br>
            <a:r>
              <a:rPr lang="en-US" sz="4000" i="1" dirty="0"/>
              <a:t>Cuando Cristo Jesús</a:t>
            </a:r>
            <a:br>
              <a:rPr lang="en-US" sz="4000" i="1" dirty="0"/>
            </a:br>
            <a:r>
              <a:rPr lang="en-US" sz="4000" i="1" dirty="0" err="1"/>
              <a:t>padeció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la </a:t>
            </a:r>
            <a:r>
              <a:rPr lang="en-US" sz="4000" i="1" dirty="0" err="1"/>
              <a:t>cruz</a:t>
            </a:r>
            <a:br>
              <a:rPr lang="en-US" sz="4000" i="1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quiso</a:t>
            </a:r>
            <a:r>
              <a:rPr lang="en-US" sz="4000" i="1" dirty="0"/>
              <a:t> </a:t>
            </a:r>
            <a:r>
              <a:rPr lang="en-US" sz="4000" i="1" dirty="0" err="1"/>
              <a:t>cargar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38F7E9-6BC4-DF99-8F97-6EB46DC1518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653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3A892-5EF6-CEE4-F9DD-740A8664A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8698429-53E1-2EA5-9D70-4EC47C599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47574A-3DBC-0D43-1A0F-6446FA634EE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ACE4B6-AC5F-D9CB-7D9E-20AC8C50257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F0C3E-99CD-B3AD-94DA-59FC25627976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Hubo quien desde 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C08225-61B7-78CF-D8CE-E57E948881FE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Carrie E. Breck</a:t>
            </a:r>
          </a:p>
          <a:p>
            <a:r>
              <a:rPr lang="en-US" i="1" dirty="0">
                <a:solidFill>
                  <a:srgbClr val="000000"/>
                </a:solidFill>
                <a:effectLst/>
              </a:rPr>
              <a:t>Tr. Miguel Mosquera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127660-A96F-D65C-8AA5-0C29CBEA1206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Él</a:t>
            </a:r>
            <a:r>
              <a:rPr lang="en-US" sz="4000" dirty="0"/>
              <a:t> es </a:t>
            </a:r>
            <a:r>
              <a:rPr lang="en-US" sz="4000" dirty="0" err="1"/>
              <a:t>tierno</a:t>
            </a:r>
            <a:r>
              <a:rPr lang="en-US" sz="4000" dirty="0"/>
              <a:t> y </a:t>
            </a:r>
            <a:r>
              <a:rPr lang="en-US" sz="4000" dirty="0" err="1"/>
              <a:t>paciente</a:t>
            </a:r>
            <a:r>
              <a:rPr lang="en-US" sz="4000" dirty="0"/>
              <a:t>, ¡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consolación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cada</a:t>
            </a:r>
            <a:r>
              <a:rPr lang="en-US" sz="4000" dirty="0"/>
              <a:t> día me </a:t>
            </a:r>
            <a:r>
              <a:rPr lang="en-US" sz="4000" dirty="0" err="1"/>
              <a:t>guía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luz.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bien </a:t>
            </a:r>
            <a:r>
              <a:rPr lang="en-US" sz="4000" dirty="0" err="1"/>
              <a:t>sé</a:t>
            </a:r>
            <a:r>
              <a:rPr lang="en-US" sz="4000" dirty="0"/>
              <a:t> que soy libre, ‘no hay </a:t>
            </a:r>
            <a:r>
              <a:rPr lang="en-US" sz="4000" dirty="0" err="1"/>
              <a:t>condenación</a:t>
            </a:r>
            <a:r>
              <a:rPr lang="en-US" sz="4000" dirty="0"/>
              <a:t>’,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mis culpas </a:t>
            </a:r>
            <a:r>
              <a:rPr lang="en-US" sz="4000" dirty="0" err="1"/>
              <a:t>cargó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3102F1-C7BE-CAD6-F033-5F74CBCF38D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02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C2863-9E9B-16DB-2B8E-ADD7FD16C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D9C4620-4042-031F-FF6C-C133D92E2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94A98-1C28-7D67-1909-B21EBAC73BB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476953F-F782-CD82-64B2-2766E8F5738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DA77B3-7E45-69DC-6BEA-B76EF137550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Hubo quien desde 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A9DE7-982C-A457-DABF-94C715065B98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Carrie E. Breck</a:t>
            </a:r>
          </a:p>
          <a:p>
            <a:r>
              <a:rPr lang="en-US" i="1" dirty="0">
                <a:solidFill>
                  <a:srgbClr val="000000"/>
                </a:solidFill>
                <a:effectLst/>
              </a:rPr>
              <a:t>Tr. Miguel Mosquera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539E9B-4062-87D9-EBF0-C01FB9803510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Fue </a:t>
            </a:r>
            <a:r>
              <a:rPr lang="en-US" sz="4000" i="1" dirty="0" err="1"/>
              <a:t>clavado</a:t>
            </a:r>
            <a:r>
              <a:rPr lang="en-US" sz="4000" i="1" dirty="0"/>
              <a:t> a la </a:t>
            </a:r>
            <a:r>
              <a:rPr lang="en-US" sz="4000" i="1" dirty="0" err="1"/>
              <a:t>cruz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divino</a:t>
            </a:r>
            <a:r>
              <a:rPr lang="en-US" sz="4000" i="1" dirty="0"/>
              <a:t> Jesús,</a:t>
            </a:r>
            <a:br>
              <a:rPr lang="en-US" sz="4000" i="1" dirty="0"/>
            </a:br>
            <a:r>
              <a:rPr lang="en-US" sz="4000" i="1" dirty="0"/>
              <a:t>¡</a:t>
            </a:r>
            <a:r>
              <a:rPr lang="en-US" sz="4000" i="1" dirty="0" err="1"/>
              <a:t>Cuánto</a:t>
            </a:r>
            <a:r>
              <a:rPr lang="en-US" sz="4000" i="1" dirty="0"/>
              <a:t> </a:t>
            </a:r>
            <a:r>
              <a:rPr lang="en-US" sz="4000" i="1" dirty="0" err="1"/>
              <a:t>estuvo</a:t>
            </a:r>
            <a:r>
              <a:rPr lang="en-US" sz="4000" i="1" dirty="0"/>
              <a:t> </a:t>
            </a:r>
            <a:r>
              <a:rPr lang="en-US" sz="4000" i="1" dirty="0" err="1"/>
              <a:t>dispuesto</a:t>
            </a:r>
            <a:r>
              <a:rPr lang="en-US" sz="4000" i="1" dirty="0"/>
              <a:t> a </a:t>
            </a:r>
            <a:r>
              <a:rPr lang="en-US" sz="4000" i="1" dirty="0" err="1"/>
              <a:t>llevar</a:t>
            </a:r>
            <a:r>
              <a:rPr lang="en-US" sz="4000" i="1" dirty="0"/>
              <a:t>!</a:t>
            </a:r>
            <a:br>
              <a:rPr lang="en-US" sz="4000" i="1" dirty="0"/>
            </a:br>
            <a:r>
              <a:rPr lang="en-US" sz="4000" i="1" dirty="0"/>
              <a:t>Cuando Cristo Jesús</a:t>
            </a:r>
            <a:br>
              <a:rPr lang="en-US" sz="4000" i="1" dirty="0"/>
            </a:br>
            <a:r>
              <a:rPr lang="en-US" sz="4000" i="1" dirty="0" err="1"/>
              <a:t>padeció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la </a:t>
            </a:r>
            <a:r>
              <a:rPr lang="en-US" sz="4000" i="1" dirty="0" err="1"/>
              <a:t>cruz</a:t>
            </a:r>
            <a:br>
              <a:rPr lang="en-US" sz="4000" i="1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quiso</a:t>
            </a:r>
            <a:r>
              <a:rPr lang="en-US" sz="4000" i="1" dirty="0"/>
              <a:t> </a:t>
            </a:r>
            <a:r>
              <a:rPr lang="en-US" sz="4000" i="1" dirty="0" err="1"/>
              <a:t>cargar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7D586B-A3E4-D671-171B-4ED02EA489E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07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893B0-305C-6333-5A39-273B32F83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B2169DD-DFF1-A18A-1915-2BC22289E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798697-63C2-F976-7751-D8225F6407C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CE93B1-8C8E-BB5F-B459-521F249E94D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C9FE6-0F21-2E4C-C9FD-16D7FE77F931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Hubo quien desde 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D60A35-B0E5-61C3-9E6A-39914CE13BC6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Carrie E. Breck</a:t>
            </a:r>
          </a:p>
          <a:p>
            <a:r>
              <a:rPr lang="en-US" i="1" dirty="0">
                <a:solidFill>
                  <a:srgbClr val="000000"/>
                </a:solidFill>
                <a:effectLst/>
              </a:rPr>
              <a:t>Tr. Miguel Mosquera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543642-07EA-F083-E536-0882A08D169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Con Jesús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¡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al </a:t>
            </a:r>
            <a:r>
              <a:rPr lang="en-US" sz="4000" dirty="0" err="1"/>
              <a:t>andar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constante</a:t>
            </a:r>
            <a:r>
              <a:rPr lang="en-US" sz="4000" dirty="0"/>
              <a:t> y </a:t>
            </a:r>
            <a:r>
              <a:rPr lang="en-US" sz="4000" dirty="0" err="1"/>
              <a:t>feliz</a:t>
            </a:r>
            <a:r>
              <a:rPr lang="en-US" sz="4000" dirty="0"/>
              <a:t> </a:t>
            </a:r>
            <a:r>
              <a:rPr lang="en-US" sz="4000" dirty="0" err="1"/>
              <a:t>comunión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Me da </a:t>
            </a:r>
            <a:r>
              <a:rPr lang="en-US" sz="4000" dirty="0" err="1"/>
              <a:t>fuerza</a:t>
            </a:r>
            <a:r>
              <a:rPr lang="en-US" sz="4000" dirty="0"/>
              <a:t> y </a:t>
            </a:r>
            <a:r>
              <a:rPr lang="en-US" sz="4000" dirty="0" err="1"/>
              <a:t>gozo</a:t>
            </a:r>
            <a:r>
              <a:rPr lang="en-US" sz="4000" dirty="0"/>
              <a:t>, hoy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cantar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Aquel</a:t>
            </a:r>
            <a:r>
              <a:rPr lang="en-US" sz="4000" dirty="0"/>
              <a:t> que me </a:t>
            </a:r>
            <a:r>
              <a:rPr lang="en-US" sz="4000" dirty="0" err="1"/>
              <a:t>dio</a:t>
            </a:r>
            <a:r>
              <a:rPr lang="en-US" sz="4000" dirty="0"/>
              <a:t> </a:t>
            </a:r>
            <a:r>
              <a:rPr lang="en-US" sz="4000" dirty="0" err="1"/>
              <a:t>redención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6176F2-F082-615B-85C8-08AD01B08FD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75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60917-41B9-79BF-F66E-A5C60FA82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12AFFE-E1FB-25D6-4CAA-B00C49AB9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DE76D7-75B6-A08B-72F1-90EF46F9B0F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02E13F9-2006-B669-C852-EFED4FC30FA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EAD3D-3686-57A4-DB49-A94A82B48602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Hubo quien desde 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B5338-F7BC-62EA-5859-55A33E7AEACD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Carrie E. Breck</a:t>
            </a:r>
          </a:p>
          <a:p>
            <a:r>
              <a:rPr lang="en-US" i="1" dirty="0">
                <a:solidFill>
                  <a:srgbClr val="000000"/>
                </a:solidFill>
                <a:effectLst/>
              </a:rPr>
              <a:t>Tr. Miguel Mosquera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EB53F-9748-18B5-F08F-D5E0BA93136E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Fue </a:t>
            </a:r>
            <a:r>
              <a:rPr lang="en-US" sz="4000" i="1" dirty="0" err="1"/>
              <a:t>clavado</a:t>
            </a:r>
            <a:r>
              <a:rPr lang="en-US" sz="4000" i="1" dirty="0"/>
              <a:t> a la </a:t>
            </a:r>
            <a:r>
              <a:rPr lang="en-US" sz="4000" i="1" dirty="0" err="1"/>
              <a:t>cruz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divino</a:t>
            </a:r>
            <a:r>
              <a:rPr lang="en-US" sz="4000" i="1" dirty="0"/>
              <a:t> Jesús,</a:t>
            </a:r>
            <a:br>
              <a:rPr lang="en-US" sz="4000" i="1" dirty="0"/>
            </a:br>
            <a:r>
              <a:rPr lang="en-US" sz="4000" i="1" dirty="0"/>
              <a:t>¡</a:t>
            </a:r>
            <a:r>
              <a:rPr lang="en-US" sz="4000" i="1" dirty="0" err="1"/>
              <a:t>Cuánto</a:t>
            </a:r>
            <a:r>
              <a:rPr lang="en-US" sz="4000" i="1" dirty="0"/>
              <a:t> </a:t>
            </a:r>
            <a:r>
              <a:rPr lang="en-US" sz="4000" i="1" dirty="0" err="1"/>
              <a:t>estuvo</a:t>
            </a:r>
            <a:r>
              <a:rPr lang="en-US" sz="4000" i="1" dirty="0"/>
              <a:t> </a:t>
            </a:r>
            <a:r>
              <a:rPr lang="en-US" sz="4000" i="1" dirty="0" err="1"/>
              <a:t>dispuesto</a:t>
            </a:r>
            <a:r>
              <a:rPr lang="en-US" sz="4000" i="1" dirty="0"/>
              <a:t> a </a:t>
            </a:r>
            <a:r>
              <a:rPr lang="en-US" sz="4000" i="1" dirty="0" err="1"/>
              <a:t>llevar</a:t>
            </a:r>
            <a:r>
              <a:rPr lang="en-US" sz="4000" i="1" dirty="0"/>
              <a:t>!</a:t>
            </a:r>
            <a:br>
              <a:rPr lang="en-US" sz="4000" i="1" dirty="0"/>
            </a:br>
            <a:r>
              <a:rPr lang="en-US" sz="4000" i="1" dirty="0"/>
              <a:t>Cuando Cristo Jesús</a:t>
            </a:r>
            <a:br>
              <a:rPr lang="en-US" sz="4000" i="1" dirty="0"/>
            </a:br>
            <a:r>
              <a:rPr lang="en-US" sz="4000" i="1" dirty="0" err="1"/>
              <a:t>padeció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la </a:t>
            </a:r>
            <a:r>
              <a:rPr lang="en-US" sz="4000" i="1" dirty="0" err="1"/>
              <a:t>cruz</a:t>
            </a:r>
            <a:br>
              <a:rPr lang="en-US" sz="4000" i="1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quiso</a:t>
            </a:r>
            <a:r>
              <a:rPr lang="en-US" sz="4000" i="1" dirty="0"/>
              <a:t> </a:t>
            </a:r>
            <a:r>
              <a:rPr lang="en-US" sz="4000" i="1" dirty="0" err="1"/>
              <a:t>cargar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62AB36-00E3-E8A5-630B-40367D2D9BE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710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338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24</cp:revision>
  <dcterms:created xsi:type="dcterms:W3CDTF">2025-01-22T20:48:06Z</dcterms:created>
  <dcterms:modified xsi:type="dcterms:W3CDTF">2025-04-12T00:51:55Z</dcterms:modified>
</cp:coreProperties>
</file>