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Hoy venimos cual hermanos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M. N. Hutchinson y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Hoy </a:t>
            </a:r>
            <a:r>
              <a:rPr lang="en-US" sz="4000" dirty="0" err="1"/>
              <a:t>venimos</a:t>
            </a:r>
            <a:r>
              <a:rPr lang="en-US" sz="4000" dirty="0"/>
              <a:t>, </a:t>
            </a: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hermanos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 la </a:t>
            </a:r>
            <a:r>
              <a:rPr lang="en-US" sz="4000" dirty="0" err="1"/>
              <a:t>cena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Acerquémonos</a:t>
            </a:r>
            <a:r>
              <a:rPr lang="en-US" sz="4000" dirty="0"/>
              <a:t>, </a:t>
            </a:r>
            <a:r>
              <a:rPr lang="en-US" sz="4000" dirty="0" err="1"/>
              <a:t>cristianos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respirando</a:t>
            </a:r>
            <a:r>
              <a:rPr lang="en-US" sz="4000" dirty="0"/>
              <a:t> </a:t>
            </a:r>
            <a:r>
              <a:rPr lang="en-US" sz="4000" dirty="0" err="1"/>
              <a:t>tierno</a:t>
            </a:r>
            <a:r>
              <a:rPr lang="en-US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2C2E6-01B2-5327-7B3E-F5A86A8D3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2073EF1-E85A-CAFA-C528-A6872799F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9C16A3-A3A4-83B7-EFA1-6B3EEF2507C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682A2F-986D-8365-1DCB-DAA6D90A184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2EF4CD-4340-DD9B-A280-3E6C5388CB58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Hoy venimos cual hermanos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5656F-505C-5B83-5B3C-F64B9F6C633B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M. N. Hutchinson y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F06DCD-05B6-25F5-92B5-CA49F518A5D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En </a:t>
            </a:r>
            <a:r>
              <a:rPr lang="en-US" sz="4000" dirty="0" err="1"/>
              <a:t>memoria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muerte</a:t>
            </a:r>
            <a:br>
              <a:rPr lang="en-US" sz="4000" dirty="0"/>
            </a:br>
            <a:r>
              <a:rPr lang="en-US" sz="4000" dirty="0"/>
              <a:t>y la </a:t>
            </a:r>
            <a:r>
              <a:rPr lang="en-US" sz="4000" dirty="0" err="1"/>
              <a:t>sangre</a:t>
            </a:r>
            <a:r>
              <a:rPr lang="en-US" sz="4000" dirty="0"/>
              <a:t> que </a:t>
            </a:r>
            <a:r>
              <a:rPr lang="en-US" sz="4000" dirty="0" err="1"/>
              <a:t>vertió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celebremos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banquete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ordenó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49022B-A298-455D-A8BC-E1FF63E8857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1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ABBA0-EB9C-5E29-9A68-C3DC6105C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2670264-0195-D6D2-D6ED-20F1EB19E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229118-4D04-9547-1011-CC59FE1CAB2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0F8073-06CC-A5D3-7BCB-14568EAA915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4D0B19-B617-5E66-D391-51141288F92F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Hoy venimos cual hermanos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4A652D-AB58-A29C-E25B-034C893DB03A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M. N. Hutchinson y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1B485A-1FC3-B36D-7400-DCEEE8CD40A3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Recordando</a:t>
            </a:r>
            <a:r>
              <a:rPr lang="en-US" sz="4000" dirty="0"/>
              <a:t> las </a:t>
            </a:r>
            <a:r>
              <a:rPr lang="en-US" sz="4000" dirty="0" err="1"/>
              <a:t>angustias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sufriera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Redentor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dividida</a:t>
            </a:r>
            <a:r>
              <a:rPr lang="en-US" sz="4000" dirty="0"/>
              <a:t> </a:t>
            </a:r>
            <a:r>
              <a:rPr lang="en-US" sz="4000" dirty="0" err="1"/>
              <a:t>está</a:t>
            </a:r>
            <a:r>
              <a:rPr lang="en-US" sz="4000" dirty="0"/>
              <a:t> </a:t>
            </a:r>
            <a:r>
              <a:rPr lang="en-US" sz="4000" dirty="0" err="1"/>
              <a:t>nuestra</a:t>
            </a:r>
            <a:r>
              <a:rPr lang="en-US" sz="4000" dirty="0"/>
              <a:t> alma</a:t>
            </a:r>
            <a:br>
              <a:rPr lang="en-US" sz="4000" dirty="0"/>
            </a:br>
            <a:r>
              <a:rPr lang="en-US" sz="4000" dirty="0"/>
              <a:t>entre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r>
              <a:rPr lang="en-US" sz="4000" dirty="0"/>
              <a:t> y </a:t>
            </a:r>
            <a:r>
              <a:rPr lang="en-US" sz="4000" dirty="0" err="1"/>
              <a:t>el</a:t>
            </a:r>
            <a:r>
              <a:rPr lang="en-US" sz="4000" dirty="0"/>
              <a:t> dolor.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2D26F7-1E31-CDF3-2A59-445C8EE45CC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83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0C750-101B-FCB8-A4E4-52997CBBD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1B7B73E-1D0F-ED5D-9778-5886F1887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0DE451-29B0-23A3-9A00-28E9136D601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A0C068-9D8F-9AC8-FEB3-D2CB273F68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D52B62-C5B5-0FD6-71DC-2762945D6A2F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Hoy venimos cual hermanos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873647-4264-4A9E-4516-9CB00843F593}"/>
              </a:ext>
            </a:extLst>
          </p:cNvPr>
          <p:cNvSpPr txBox="1"/>
          <p:nvPr/>
        </p:nvSpPr>
        <p:spPr>
          <a:xfrm>
            <a:off x="481914" y="1209110"/>
            <a:ext cx="419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>
                <a:solidFill>
                  <a:srgbClr val="000000"/>
                </a:solidFill>
                <a:effectLst/>
              </a:rPr>
              <a:t>M. N. Hutchinson y Esteban </a:t>
            </a:r>
            <a:r>
              <a:rPr lang="en-US" i="1" dirty="0" err="1">
                <a:solidFill>
                  <a:srgbClr val="000000"/>
                </a:solidFill>
                <a:effectLst/>
              </a:rPr>
              <a:t>Sywulka</a:t>
            </a:r>
            <a:endParaRPr lang="en-US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655541-9A8C-691D-228C-4460559D29A5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Nos da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muerte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aflicción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alabemos</a:t>
            </a:r>
            <a:r>
              <a:rPr lang="en-US" sz="4000" dirty="0"/>
              <a:t> al Cordero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eterna</a:t>
            </a:r>
            <a:r>
              <a:rPr lang="en-US" sz="4000" dirty="0"/>
              <a:t> </a:t>
            </a:r>
            <a:r>
              <a:rPr lang="en-US" sz="4000" dirty="0" err="1"/>
              <a:t>salvación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F698BC-F3A2-4C29-8983-6CDCFD8FBBF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88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176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23</cp:revision>
  <dcterms:created xsi:type="dcterms:W3CDTF">2025-01-22T20:48:06Z</dcterms:created>
  <dcterms:modified xsi:type="dcterms:W3CDTF">2025-04-12T00:38:49Z</dcterms:modified>
</cp:coreProperties>
</file>