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8" r:id="rId4"/>
    <p:sldId id="269" r:id="rId5"/>
    <p:sldId id="270" r:id="rId6"/>
    <p:sldId id="273" r:id="rId7"/>
    <p:sldId id="271" r:id="rId8"/>
    <p:sldId id="272" r:id="rId9"/>
    <p:sldId id="27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Hogar de mis recuerdos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J. Payne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/>
              <a:t>Hogar de mis </a:t>
            </a:r>
            <a:r>
              <a:rPr lang="en-CA" sz="4000" dirty="0" err="1"/>
              <a:t>recuerdos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a </a:t>
            </a:r>
            <a:r>
              <a:rPr lang="en-CA" sz="4000" dirty="0" err="1"/>
              <a:t>ti</a:t>
            </a:r>
            <a:r>
              <a:rPr lang="en-CA" sz="4000" dirty="0"/>
              <a:t> </a:t>
            </a:r>
            <a:r>
              <a:rPr lang="en-CA" sz="4000" dirty="0" err="1"/>
              <a:t>volver</a:t>
            </a:r>
            <a:r>
              <a:rPr lang="en-CA" sz="4000" dirty="0"/>
              <a:t> </a:t>
            </a:r>
            <a:r>
              <a:rPr lang="en-CA" sz="4000" dirty="0" err="1"/>
              <a:t>anhelo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no hay sitio bajo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cielo</a:t>
            </a:r>
            <a:br>
              <a:rPr lang="en-CA" sz="4000" dirty="0"/>
            </a:br>
            <a:r>
              <a:rPr lang="en-CA" sz="4000" dirty="0" err="1"/>
              <a:t>más</a:t>
            </a:r>
            <a:r>
              <a:rPr lang="en-CA" sz="4000" dirty="0"/>
              <a:t> dulce que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hogar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7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Hogar de mis recuerdos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J. Payne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 err="1"/>
              <a:t>Posara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palacios,</a:t>
            </a:r>
            <a:br>
              <a:rPr lang="en-CA" sz="4000" dirty="0"/>
            </a:br>
            <a:r>
              <a:rPr lang="en-CA" sz="4000" dirty="0" err="1"/>
              <a:t>corriendo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mundo</a:t>
            </a:r>
            <a:r>
              <a:rPr lang="en-CA" sz="4000" dirty="0"/>
              <a:t> </a:t>
            </a:r>
            <a:r>
              <a:rPr lang="en-CA" sz="4000" dirty="0" err="1"/>
              <a:t>entero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a </a:t>
            </a:r>
            <a:r>
              <a:rPr lang="en-CA" sz="4000" dirty="0" err="1"/>
              <a:t>todos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prefiero</a:t>
            </a:r>
            <a:br>
              <a:rPr lang="en-CA" sz="4000" dirty="0"/>
            </a:br>
            <a:r>
              <a:rPr lang="en-CA" sz="4000" dirty="0"/>
              <a:t>mi </a:t>
            </a:r>
            <a:r>
              <a:rPr lang="en-CA" sz="4000" dirty="0" err="1"/>
              <a:t>hogar</a:t>
            </a:r>
            <a:r>
              <a:rPr lang="en-CA" sz="4000" dirty="0"/>
              <a:t>, mi dulce </a:t>
            </a:r>
            <a:r>
              <a:rPr lang="en-CA" sz="4000" dirty="0" err="1"/>
              <a:t>hogar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8589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Hogar de mis recuerdos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J. Payne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325113"/>
            <a:ext cx="99029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Mi </a:t>
            </a:r>
            <a:r>
              <a:rPr lang="en-CA" sz="4000" i="1" dirty="0" err="1"/>
              <a:t>hogar</a:t>
            </a:r>
            <a:r>
              <a:rPr lang="en-CA" sz="4000" i="1" dirty="0"/>
              <a:t>, mi dulce </a:t>
            </a:r>
            <a:r>
              <a:rPr lang="en-CA" sz="4000" i="1" dirty="0" err="1"/>
              <a:t>hogar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no hay sitio bajo </a:t>
            </a:r>
            <a:r>
              <a:rPr lang="en-CA" sz="4000" i="1" dirty="0" err="1"/>
              <a:t>el</a:t>
            </a:r>
            <a:r>
              <a:rPr lang="en-CA" sz="4000" i="1" dirty="0"/>
              <a:t> </a:t>
            </a:r>
            <a:r>
              <a:rPr lang="en-CA" sz="4000" i="1" dirty="0" err="1"/>
              <a:t>cielo</a:t>
            </a:r>
            <a:br>
              <a:rPr lang="en-CA" sz="4000" i="1" dirty="0"/>
            </a:br>
            <a:r>
              <a:rPr lang="en-CA" sz="4000" i="1" dirty="0" err="1"/>
              <a:t>más</a:t>
            </a:r>
            <a:r>
              <a:rPr lang="en-CA" sz="4000" i="1" dirty="0"/>
              <a:t> dulce que </a:t>
            </a:r>
            <a:r>
              <a:rPr lang="en-CA" sz="4000" i="1" dirty="0" err="1"/>
              <a:t>el</a:t>
            </a:r>
            <a:r>
              <a:rPr lang="en-CA" sz="4000" i="1" dirty="0"/>
              <a:t> </a:t>
            </a:r>
            <a:r>
              <a:rPr lang="en-CA" sz="4000" i="1" dirty="0" err="1"/>
              <a:t>hogar</a:t>
            </a:r>
            <a:r>
              <a:rPr lang="en-CA" sz="4000" i="1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1572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Hogar de mis recuerdos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J. Payne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 err="1"/>
              <a:t>Allí</a:t>
            </a:r>
            <a:r>
              <a:rPr lang="en-CA" sz="4000" dirty="0"/>
              <a:t> la luz del </a:t>
            </a:r>
            <a:r>
              <a:rPr lang="en-CA" sz="4000" dirty="0" err="1"/>
              <a:t>cielo</a:t>
            </a:r>
            <a:br>
              <a:rPr lang="en-CA" sz="4000" dirty="0"/>
            </a:br>
            <a:r>
              <a:rPr lang="en-CA" sz="4000" dirty="0" err="1"/>
              <a:t>desciende</a:t>
            </a:r>
            <a:r>
              <a:rPr lang="en-CA" sz="4000" dirty="0"/>
              <a:t> </a:t>
            </a:r>
            <a:r>
              <a:rPr lang="en-CA" sz="4000" dirty="0" err="1"/>
              <a:t>más</a:t>
            </a:r>
            <a:r>
              <a:rPr lang="en-CA" sz="4000" dirty="0"/>
              <a:t> serena,</a:t>
            </a:r>
            <a:br>
              <a:rPr lang="en-CA" sz="4000" dirty="0"/>
            </a:br>
            <a:r>
              <a:rPr lang="en-CA" sz="4000" dirty="0"/>
              <a:t>de mil </a:t>
            </a:r>
            <a:r>
              <a:rPr lang="en-CA" sz="4000" dirty="0" err="1"/>
              <a:t>delicias</a:t>
            </a:r>
            <a:r>
              <a:rPr lang="en-CA" sz="4000" dirty="0"/>
              <a:t> </a:t>
            </a:r>
            <a:r>
              <a:rPr lang="en-CA" sz="4000" dirty="0" err="1"/>
              <a:t>llena</a:t>
            </a:r>
            <a:br>
              <a:rPr lang="en-CA" sz="4000" dirty="0"/>
            </a:br>
            <a:r>
              <a:rPr lang="en-CA" sz="4000" dirty="0"/>
              <a:t>la </a:t>
            </a:r>
            <a:r>
              <a:rPr lang="en-CA" sz="4000" dirty="0" err="1"/>
              <a:t>dicha</a:t>
            </a:r>
            <a:r>
              <a:rPr lang="en-CA" sz="4000" dirty="0"/>
              <a:t> del </a:t>
            </a:r>
            <a:r>
              <a:rPr lang="en-CA" sz="4000" dirty="0" err="1"/>
              <a:t>hogar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3114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Hogar de mis recuerdos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J. Payne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 err="1"/>
              <a:t>Allí</a:t>
            </a:r>
            <a:r>
              <a:rPr lang="en-CA" sz="4000" dirty="0"/>
              <a:t> las horas </a:t>
            </a:r>
            <a:r>
              <a:rPr lang="en-CA" sz="4000" dirty="0" err="1"/>
              <a:t>corren</a:t>
            </a:r>
            <a:br>
              <a:rPr lang="en-CA" sz="4000" dirty="0"/>
            </a:br>
            <a:r>
              <a:rPr lang="en-CA" sz="4000" dirty="0" err="1"/>
              <a:t>más</a:t>
            </a:r>
            <a:r>
              <a:rPr lang="en-CA" sz="4000" dirty="0"/>
              <a:t> breves y </a:t>
            </a:r>
            <a:r>
              <a:rPr lang="en-CA" sz="4000" dirty="0" err="1"/>
              <a:t>gozosas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allí</a:t>
            </a:r>
            <a:r>
              <a:rPr lang="en-CA" sz="4000" dirty="0"/>
              <a:t> </a:t>
            </a:r>
            <a:r>
              <a:rPr lang="en-CA" sz="4000" dirty="0" err="1"/>
              <a:t>todas</a:t>
            </a:r>
            <a:r>
              <a:rPr lang="en-CA" sz="4000" dirty="0"/>
              <a:t> las </a:t>
            </a:r>
            <a:r>
              <a:rPr lang="en-CA" sz="4000" dirty="0" err="1"/>
              <a:t>cosas</a:t>
            </a:r>
            <a:br>
              <a:rPr lang="en-CA" sz="4000" dirty="0"/>
            </a:br>
            <a:r>
              <a:rPr lang="en-CA" sz="4000" dirty="0" err="1"/>
              <a:t>recuerdan</a:t>
            </a:r>
            <a:r>
              <a:rPr lang="en-CA" sz="4000" dirty="0"/>
              <a:t> sin </a:t>
            </a:r>
            <a:r>
              <a:rPr lang="en-CA" sz="4000" dirty="0" err="1"/>
              <a:t>cesar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390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Hogar de mis recuerdos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J. Payne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325113"/>
            <a:ext cx="99029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Mi </a:t>
            </a:r>
            <a:r>
              <a:rPr lang="en-CA" sz="4000" i="1" dirty="0" err="1"/>
              <a:t>hogar</a:t>
            </a:r>
            <a:r>
              <a:rPr lang="en-CA" sz="4000" i="1" dirty="0"/>
              <a:t>, mi dulce </a:t>
            </a:r>
            <a:r>
              <a:rPr lang="en-CA" sz="4000" i="1" dirty="0" err="1"/>
              <a:t>hogar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no hay sitio bajo </a:t>
            </a:r>
            <a:r>
              <a:rPr lang="en-CA" sz="4000" i="1" dirty="0" err="1"/>
              <a:t>el</a:t>
            </a:r>
            <a:r>
              <a:rPr lang="en-CA" sz="4000" i="1" dirty="0"/>
              <a:t> </a:t>
            </a:r>
            <a:r>
              <a:rPr lang="en-CA" sz="4000" i="1" dirty="0" err="1"/>
              <a:t>cielo</a:t>
            </a:r>
            <a:br>
              <a:rPr lang="en-CA" sz="4000" i="1" dirty="0"/>
            </a:br>
            <a:r>
              <a:rPr lang="en-CA" sz="4000" i="1" dirty="0" err="1"/>
              <a:t>más</a:t>
            </a:r>
            <a:r>
              <a:rPr lang="en-CA" sz="4000" i="1" dirty="0"/>
              <a:t> dulce que </a:t>
            </a:r>
            <a:r>
              <a:rPr lang="en-CA" sz="4000" i="1" dirty="0" err="1"/>
              <a:t>el</a:t>
            </a:r>
            <a:r>
              <a:rPr lang="en-CA" sz="4000" i="1" dirty="0"/>
              <a:t> </a:t>
            </a:r>
            <a:r>
              <a:rPr lang="en-CA" sz="4000" i="1" dirty="0" err="1"/>
              <a:t>hogar</a:t>
            </a:r>
            <a:r>
              <a:rPr lang="en-CA" sz="4000" i="1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7637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Hogar de mis recuerdos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J. Payne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/>
              <a:t>Más </a:t>
            </a:r>
            <a:r>
              <a:rPr lang="en-CA" sz="4000" dirty="0" err="1"/>
              <a:t>quiero</a:t>
            </a:r>
            <a:r>
              <a:rPr lang="en-CA" sz="4000" dirty="0"/>
              <a:t> que </a:t>
            </a:r>
            <a:r>
              <a:rPr lang="en-CA" sz="4000" dirty="0" err="1"/>
              <a:t>placeres</a:t>
            </a:r>
            <a:br>
              <a:rPr lang="en-CA" sz="4000" dirty="0"/>
            </a:br>
            <a:r>
              <a:rPr lang="en-CA" sz="4000" dirty="0" err="1"/>
              <a:t>gozar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tierra </a:t>
            </a:r>
            <a:r>
              <a:rPr lang="en-CA" sz="4000" dirty="0" err="1"/>
              <a:t>extraña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volver</a:t>
            </a:r>
            <a:r>
              <a:rPr lang="en-CA" sz="4000" dirty="0"/>
              <a:t> a la cabaña</a:t>
            </a:r>
            <a:br>
              <a:rPr lang="en-CA" sz="4000" dirty="0"/>
            </a:br>
            <a:r>
              <a:rPr lang="en-CA" sz="4000" dirty="0"/>
              <a:t>de mi </a:t>
            </a:r>
            <a:r>
              <a:rPr lang="en-CA" sz="4000" dirty="0" err="1"/>
              <a:t>tranquilo</a:t>
            </a:r>
            <a:r>
              <a:rPr lang="en-CA" sz="4000" dirty="0"/>
              <a:t> </a:t>
            </a:r>
            <a:r>
              <a:rPr lang="en-CA" sz="4000" dirty="0" err="1"/>
              <a:t>hogar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447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Hogar de mis recuerdos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J. Payne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 err="1"/>
              <a:t>Allí</a:t>
            </a:r>
            <a:r>
              <a:rPr lang="en-CA" sz="4000" dirty="0"/>
              <a:t> mis </a:t>
            </a:r>
            <a:r>
              <a:rPr lang="en-CA" sz="4000" dirty="0" err="1"/>
              <a:t>pajarillos</a:t>
            </a:r>
            <a:br>
              <a:rPr lang="en-CA" sz="4000" dirty="0"/>
            </a:br>
            <a:r>
              <a:rPr lang="en-CA" sz="4000" dirty="0"/>
              <a:t>me </a:t>
            </a:r>
            <a:r>
              <a:rPr lang="en-CA" sz="4000" dirty="0" err="1"/>
              <a:t>alegran</a:t>
            </a:r>
            <a:r>
              <a:rPr lang="en-CA" sz="4000" dirty="0"/>
              <a:t> con sus cantos;</a:t>
            </a:r>
            <a:br>
              <a:rPr lang="en-CA" sz="4000" dirty="0"/>
            </a:br>
            <a:r>
              <a:rPr lang="en-CA" sz="4000" dirty="0" err="1"/>
              <a:t>allí</a:t>
            </a:r>
            <a:r>
              <a:rPr lang="en-CA" sz="4000" dirty="0"/>
              <a:t> con mil </a:t>
            </a:r>
            <a:r>
              <a:rPr lang="en-CA" sz="4000" dirty="0" err="1"/>
              <a:t>encantos</a:t>
            </a:r>
            <a:br>
              <a:rPr lang="en-CA" sz="4000" dirty="0"/>
            </a:br>
            <a:r>
              <a:rPr lang="en-CA" sz="4000" dirty="0" err="1"/>
              <a:t>está</a:t>
            </a:r>
            <a:r>
              <a:rPr lang="en-CA" sz="4000" dirty="0"/>
              <a:t> la luz de </a:t>
            </a:r>
            <a:r>
              <a:rPr lang="en-CA" sz="4000" dirty="0" err="1"/>
              <a:t>paz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6227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Hogar de mis recuerdos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J. Payne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325113"/>
            <a:ext cx="99029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Mi </a:t>
            </a:r>
            <a:r>
              <a:rPr lang="en-CA" sz="4000" i="1" dirty="0" err="1"/>
              <a:t>hogar</a:t>
            </a:r>
            <a:r>
              <a:rPr lang="en-CA" sz="4000" i="1" dirty="0"/>
              <a:t>, mi dulce </a:t>
            </a:r>
            <a:r>
              <a:rPr lang="en-CA" sz="4000" i="1" dirty="0" err="1"/>
              <a:t>hogar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no hay sitio bajo </a:t>
            </a:r>
            <a:r>
              <a:rPr lang="en-CA" sz="4000" i="1" dirty="0" err="1"/>
              <a:t>el</a:t>
            </a:r>
            <a:r>
              <a:rPr lang="en-CA" sz="4000" i="1" dirty="0"/>
              <a:t> </a:t>
            </a:r>
            <a:r>
              <a:rPr lang="en-CA" sz="4000" i="1" dirty="0" err="1"/>
              <a:t>cielo</a:t>
            </a:r>
            <a:br>
              <a:rPr lang="en-CA" sz="4000" i="1" dirty="0"/>
            </a:br>
            <a:r>
              <a:rPr lang="en-CA" sz="4000" i="1" dirty="0" err="1"/>
              <a:t>más</a:t>
            </a:r>
            <a:r>
              <a:rPr lang="en-CA" sz="4000" i="1" dirty="0"/>
              <a:t> dulce que </a:t>
            </a:r>
            <a:r>
              <a:rPr lang="en-CA" sz="4000" i="1" dirty="0" err="1"/>
              <a:t>el</a:t>
            </a:r>
            <a:r>
              <a:rPr lang="en-CA" sz="4000" i="1" dirty="0"/>
              <a:t> </a:t>
            </a:r>
            <a:r>
              <a:rPr lang="en-CA" sz="4000" i="1" dirty="0" err="1"/>
              <a:t>hogar</a:t>
            </a:r>
            <a:r>
              <a:rPr lang="en-CA" sz="4000" i="1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2935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3671</TotalTime>
  <Words>355</Words>
  <Application>Microsoft Macintosh PowerPoint</Application>
  <PresentationFormat>Widescreen</PresentationFormat>
  <Paragraphs>36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53</cp:revision>
  <dcterms:created xsi:type="dcterms:W3CDTF">2022-05-23T20:34:02Z</dcterms:created>
  <dcterms:modified xsi:type="dcterms:W3CDTF">2022-07-14T20:31:56Z</dcterms:modified>
</cp:coreProperties>
</file>