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58"/>
  </p:normalViewPr>
  <p:slideViewPr>
    <p:cSldViewPr snapToGrid="0" snapToObjects="1">
      <p:cViewPr varScale="1">
        <p:scale>
          <a:sx n="102" d="100"/>
          <a:sy n="102" d="100"/>
        </p:scale>
        <p:origin x="880" y="4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11/4/25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11/4/25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11/4/25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11/4/25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11/4/25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11/4/25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11/4/25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11/4/25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11/4/25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11/4/25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11/4/25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11/4/25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51353" y="193447"/>
            <a:ext cx="109168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Haz lo que quieras de mí, Señor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9110"/>
            <a:ext cx="36266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_tradnl" i="1" dirty="0" err="1"/>
              <a:t>Adelaide</a:t>
            </a:r>
            <a:r>
              <a:rPr lang="es-ES_tradnl" i="1" dirty="0"/>
              <a:t> A. </a:t>
            </a:r>
            <a:r>
              <a:rPr lang="es-ES_tradnl" i="1" dirty="0" err="1"/>
              <a:t>Pollard</a:t>
            </a:r>
            <a:br>
              <a:rPr lang="es-ES_tradnl" i="1" dirty="0"/>
            </a:br>
            <a:r>
              <a:rPr lang="es-ES_tradnl" i="1" dirty="0" err="1"/>
              <a:t>Tr</a:t>
            </a:r>
            <a:r>
              <a:rPr lang="es-ES_tradnl" i="1" dirty="0"/>
              <a:t>. Ernesto Barocio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180070" y="1990679"/>
            <a:ext cx="1019356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1.</a:t>
            </a:r>
          </a:p>
          <a:p>
            <a:pPr algn="ctr"/>
            <a:r>
              <a:rPr lang="en-US" sz="4000" dirty="0"/>
              <a:t>Haz lo que </a:t>
            </a:r>
            <a:r>
              <a:rPr lang="en-US" sz="4000" dirty="0" err="1"/>
              <a:t>quieras</a:t>
            </a:r>
            <a:r>
              <a:rPr lang="en-US" sz="4000" dirty="0"/>
              <a:t> de </a:t>
            </a:r>
            <a:r>
              <a:rPr lang="en-US" sz="4000" dirty="0" err="1"/>
              <a:t>mí</a:t>
            </a:r>
            <a:r>
              <a:rPr lang="en-US" sz="4000" dirty="0"/>
              <a:t>, </a:t>
            </a:r>
            <a:r>
              <a:rPr lang="en-US" sz="4000" dirty="0" err="1"/>
              <a:t>Señor</a:t>
            </a:r>
            <a:r>
              <a:rPr lang="en-US" sz="4000" dirty="0"/>
              <a:t>;</a:t>
            </a:r>
            <a:br>
              <a:rPr lang="en-US" sz="4000" dirty="0"/>
            </a:br>
            <a:r>
              <a:rPr lang="en-US" sz="4000" dirty="0"/>
              <a:t>Tú </a:t>
            </a:r>
            <a:r>
              <a:rPr lang="en-US" sz="4000" dirty="0" err="1"/>
              <a:t>el</a:t>
            </a:r>
            <a:r>
              <a:rPr lang="en-US" sz="4000" dirty="0"/>
              <a:t> </a:t>
            </a:r>
            <a:r>
              <a:rPr lang="en-US" sz="4000" dirty="0" err="1"/>
              <a:t>Alfarero</a:t>
            </a:r>
            <a:r>
              <a:rPr lang="en-US" sz="4000" dirty="0"/>
              <a:t>, </a:t>
            </a:r>
            <a:r>
              <a:rPr lang="en-US" sz="4000" dirty="0" err="1"/>
              <a:t>yo</a:t>
            </a:r>
            <a:r>
              <a:rPr lang="en-US" sz="4000" dirty="0"/>
              <a:t> </a:t>
            </a:r>
            <a:r>
              <a:rPr lang="en-US" sz="4000" dirty="0" err="1"/>
              <a:t>el</a:t>
            </a:r>
            <a:r>
              <a:rPr lang="en-US" sz="4000" dirty="0"/>
              <a:t> barro soy;</a:t>
            </a:r>
            <a:br>
              <a:rPr lang="en-US" sz="4000" dirty="0"/>
            </a:br>
            <a:r>
              <a:rPr lang="en-US" sz="4000" dirty="0" err="1"/>
              <a:t>dócil</a:t>
            </a:r>
            <a:r>
              <a:rPr lang="en-US" sz="4000" dirty="0"/>
              <a:t> y </a:t>
            </a:r>
            <a:r>
              <a:rPr lang="en-US" sz="4000" dirty="0" err="1"/>
              <a:t>humilde</a:t>
            </a:r>
            <a:r>
              <a:rPr lang="en-US" sz="4000" dirty="0"/>
              <a:t> </a:t>
            </a:r>
            <a:r>
              <a:rPr lang="en-US" sz="4000" dirty="0" err="1"/>
              <a:t>anhelo</a:t>
            </a:r>
            <a:r>
              <a:rPr lang="en-US" sz="4000" dirty="0"/>
              <a:t> ser;</a:t>
            </a:r>
            <a:br>
              <a:rPr lang="en-US" sz="4000" dirty="0"/>
            </a:br>
            <a:r>
              <a:rPr lang="en-US" sz="4000" dirty="0" err="1"/>
              <a:t>cúmplase</a:t>
            </a:r>
            <a:r>
              <a:rPr lang="en-US" sz="4000" dirty="0"/>
              <a:t> </a:t>
            </a:r>
            <a:r>
              <a:rPr lang="en-US" sz="4000" dirty="0" err="1"/>
              <a:t>siempre</a:t>
            </a:r>
            <a:r>
              <a:rPr lang="en-US" sz="4000" dirty="0"/>
              <a:t> </a:t>
            </a:r>
            <a:r>
              <a:rPr lang="en-US" sz="4000" dirty="0" err="1"/>
              <a:t>en</a:t>
            </a:r>
            <a:r>
              <a:rPr lang="en-US" sz="4000" dirty="0"/>
              <a:t> </a:t>
            </a:r>
            <a:r>
              <a:rPr lang="en-US" sz="4000" dirty="0" err="1"/>
              <a:t>mí</a:t>
            </a:r>
            <a:r>
              <a:rPr lang="en-US" sz="4000" dirty="0"/>
              <a:t> </a:t>
            </a:r>
            <a:r>
              <a:rPr lang="en-US" sz="4000" dirty="0" err="1"/>
              <a:t>tu</a:t>
            </a:r>
            <a:r>
              <a:rPr lang="en-US" sz="4000" dirty="0"/>
              <a:t> </a:t>
            </a:r>
            <a:r>
              <a:rPr lang="en-US" sz="4000" dirty="0" err="1"/>
              <a:t>querer</a:t>
            </a:r>
            <a:r>
              <a:rPr lang="en-US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76593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F7C090-8867-FECD-04C5-EB8A4AF476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32CBABCF-1DD0-F527-FB9E-99C3285B54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02AE803-C5AB-9943-411C-597141669393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F2451F22-2179-ADC3-D63C-9EDB0A54FD50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8396AD6-C58B-C778-13E8-A86BC22A435C}"/>
              </a:ext>
            </a:extLst>
          </p:cNvPr>
          <p:cNvSpPr txBox="1"/>
          <p:nvPr/>
        </p:nvSpPr>
        <p:spPr>
          <a:xfrm>
            <a:off x="651353" y="193447"/>
            <a:ext cx="109168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Haz lo que quieras de mí, Señor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2EB57C3-47DA-2E36-A5ED-82362CB56386}"/>
              </a:ext>
            </a:extLst>
          </p:cNvPr>
          <p:cNvSpPr txBox="1"/>
          <p:nvPr/>
        </p:nvSpPr>
        <p:spPr>
          <a:xfrm>
            <a:off x="481914" y="1209110"/>
            <a:ext cx="36266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_tradnl" i="1" dirty="0" err="1"/>
              <a:t>Adelaide</a:t>
            </a:r>
            <a:r>
              <a:rPr lang="es-ES_tradnl" i="1" dirty="0"/>
              <a:t> A. </a:t>
            </a:r>
            <a:r>
              <a:rPr lang="es-ES_tradnl" i="1" dirty="0" err="1"/>
              <a:t>Pollard</a:t>
            </a:r>
            <a:br>
              <a:rPr lang="es-ES_tradnl" i="1" dirty="0"/>
            </a:br>
            <a:r>
              <a:rPr lang="es-ES_tradnl" i="1" dirty="0" err="1"/>
              <a:t>Tr</a:t>
            </a:r>
            <a:r>
              <a:rPr lang="es-ES_tradnl" i="1" dirty="0"/>
              <a:t>. Ernesto Barocio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214AA39-B7FC-BA48-41B4-2741B539AE09}"/>
              </a:ext>
            </a:extLst>
          </p:cNvPr>
          <p:cNvSpPr/>
          <p:nvPr/>
        </p:nvSpPr>
        <p:spPr>
          <a:xfrm>
            <a:off x="1180070" y="1990679"/>
            <a:ext cx="1019356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2.</a:t>
            </a:r>
          </a:p>
          <a:p>
            <a:pPr algn="ctr"/>
            <a:r>
              <a:rPr lang="en-US" sz="4000" dirty="0"/>
              <a:t>Haz lo que </a:t>
            </a:r>
            <a:r>
              <a:rPr lang="en-US" sz="4000" dirty="0" err="1"/>
              <a:t>quieras</a:t>
            </a:r>
            <a:r>
              <a:rPr lang="en-US" sz="4000" dirty="0"/>
              <a:t> de </a:t>
            </a:r>
            <a:r>
              <a:rPr lang="en-US" sz="4000" dirty="0" err="1"/>
              <a:t>mí</a:t>
            </a:r>
            <a:r>
              <a:rPr lang="en-US" sz="4000" dirty="0"/>
              <a:t>, </a:t>
            </a:r>
            <a:r>
              <a:rPr lang="en-US" sz="4000" dirty="0" err="1"/>
              <a:t>Señor</a:t>
            </a:r>
            <a:r>
              <a:rPr lang="en-US" sz="4000" dirty="0"/>
              <a:t>;</a:t>
            </a:r>
            <a:br>
              <a:rPr lang="en-US" sz="4000" dirty="0"/>
            </a:br>
            <a:r>
              <a:rPr lang="en-US" sz="4000" dirty="0" err="1"/>
              <a:t>mírame</a:t>
            </a:r>
            <a:r>
              <a:rPr lang="en-US" sz="4000" dirty="0"/>
              <a:t> y </a:t>
            </a:r>
            <a:r>
              <a:rPr lang="en-US" sz="4000" dirty="0" err="1"/>
              <a:t>prueba</a:t>
            </a:r>
            <a:r>
              <a:rPr lang="en-US" sz="4000" dirty="0"/>
              <a:t> mi </a:t>
            </a:r>
            <a:r>
              <a:rPr lang="en-US" sz="4000" dirty="0" err="1"/>
              <a:t>corazón</a:t>
            </a:r>
            <a:r>
              <a:rPr lang="en-US" sz="4000" dirty="0"/>
              <a:t>;</a:t>
            </a:r>
            <a:br>
              <a:rPr lang="en-US" sz="4000" dirty="0"/>
            </a:br>
            <a:r>
              <a:rPr lang="en-US" sz="4000" dirty="0" err="1"/>
              <a:t>lávame</a:t>
            </a:r>
            <a:r>
              <a:rPr lang="en-US" sz="4000" dirty="0"/>
              <a:t> y </a:t>
            </a:r>
            <a:r>
              <a:rPr lang="en-US" sz="4000" dirty="0" err="1"/>
              <a:t>quita</a:t>
            </a:r>
            <a:r>
              <a:rPr lang="en-US" sz="4000" dirty="0"/>
              <a:t> </a:t>
            </a:r>
            <a:r>
              <a:rPr lang="en-US" sz="4000" dirty="0" err="1"/>
              <a:t>toda</a:t>
            </a:r>
            <a:r>
              <a:rPr lang="en-US" sz="4000" dirty="0"/>
              <a:t> </a:t>
            </a:r>
            <a:r>
              <a:rPr lang="en-US" sz="4000" dirty="0" err="1"/>
              <a:t>maldad</a:t>
            </a:r>
            <a:br>
              <a:rPr lang="en-US" sz="4000" dirty="0"/>
            </a:br>
            <a:r>
              <a:rPr lang="en-US" sz="4000" dirty="0"/>
              <a:t>para que </a:t>
            </a:r>
            <a:r>
              <a:rPr lang="en-US" sz="4000" dirty="0" err="1"/>
              <a:t>tuyo</a:t>
            </a:r>
            <a:r>
              <a:rPr lang="en-US" sz="4000" dirty="0"/>
              <a:t> sea </a:t>
            </a:r>
            <a:r>
              <a:rPr lang="en-US" sz="4000" dirty="0" err="1"/>
              <a:t>en</a:t>
            </a:r>
            <a:r>
              <a:rPr lang="en-US" sz="4000" dirty="0"/>
              <a:t> </a:t>
            </a:r>
            <a:r>
              <a:rPr lang="en-US" sz="4000" dirty="0" err="1"/>
              <a:t>verdad</a:t>
            </a:r>
            <a:r>
              <a:rPr lang="en-US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6FDE32D-8BEF-64C0-FC23-D683CD2D9CBE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91989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E81AA4-E162-05A0-0CF6-E49CA2D7B0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2AD77EA2-D53D-5C6A-048E-F26CBC07DD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9A74E6E-491E-70E2-340E-BF48E22FA4A4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C9D51A7A-7A77-FEFF-38A7-95F906B91170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E7495D1-9F2B-5805-7764-B8A0980D42FE}"/>
              </a:ext>
            </a:extLst>
          </p:cNvPr>
          <p:cNvSpPr txBox="1"/>
          <p:nvPr/>
        </p:nvSpPr>
        <p:spPr>
          <a:xfrm>
            <a:off x="651353" y="193447"/>
            <a:ext cx="109168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Haz lo que quieras de mí, Señor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18AF4E0-8E85-D063-8703-AA60B77D2F5B}"/>
              </a:ext>
            </a:extLst>
          </p:cNvPr>
          <p:cNvSpPr txBox="1"/>
          <p:nvPr/>
        </p:nvSpPr>
        <p:spPr>
          <a:xfrm>
            <a:off x="481914" y="1209110"/>
            <a:ext cx="36266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_tradnl" i="1" dirty="0" err="1"/>
              <a:t>Adelaide</a:t>
            </a:r>
            <a:r>
              <a:rPr lang="es-ES_tradnl" i="1" dirty="0"/>
              <a:t> A. </a:t>
            </a:r>
            <a:r>
              <a:rPr lang="es-ES_tradnl" i="1" dirty="0" err="1"/>
              <a:t>Pollard</a:t>
            </a:r>
            <a:br>
              <a:rPr lang="es-ES_tradnl" i="1" dirty="0"/>
            </a:br>
            <a:r>
              <a:rPr lang="es-ES_tradnl" i="1" dirty="0" err="1"/>
              <a:t>Tr</a:t>
            </a:r>
            <a:r>
              <a:rPr lang="es-ES_tradnl" i="1" dirty="0"/>
              <a:t>. Ernesto Barocio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3A33B18-E276-90AA-AED5-FE44D3839B96}"/>
              </a:ext>
            </a:extLst>
          </p:cNvPr>
          <p:cNvSpPr/>
          <p:nvPr/>
        </p:nvSpPr>
        <p:spPr>
          <a:xfrm>
            <a:off x="1180070" y="1990679"/>
            <a:ext cx="1019356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3.</a:t>
            </a:r>
          </a:p>
          <a:p>
            <a:pPr algn="ctr"/>
            <a:r>
              <a:rPr lang="en-US" sz="4000" dirty="0"/>
              <a:t>Haz lo que </a:t>
            </a:r>
            <a:r>
              <a:rPr lang="en-US" sz="4000" dirty="0" err="1"/>
              <a:t>quieras</a:t>
            </a:r>
            <a:r>
              <a:rPr lang="en-US" sz="4000" dirty="0"/>
              <a:t> de </a:t>
            </a:r>
            <a:r>
              <a:rPr lang="en-US" sz="4000" dirty="0" err="1"/>
              <a:t>mí</a:t>
            </a:r>
            <a:r>
              <a:rPr lang="en-US" sz="4000" dirty="0"/>
              <a:t>, </a:t>
            </a:r>
            <a:r>
              <a:rPr lang="en-US" sz="4000" dirty="0" err="1"/>
              <a:t>Señor</a:t>
            </a:r>
            <a:r>
              <a:rPr lang="en-US" sz="4000" dirty="0"/>
              <a:t>;</a:t>
            </a:r>
            <a:br>
              <a:rPr lang="en-US" sz="4000" dirty="0"/>
            </a:br>
            <a:r>
              <a:rPr lang="en-US" sz="4000" dirty="0"/>
              <a:t>cura mis </a:t>
            </a:r>
            <a:r>
              <a:rPr lang="en-US" sz="4000" dirty="0" err="1"/>
              <a:t>llagas</a:t>
            </a:r>
            <a:r>
              <a:rPr lang="en-US" sz="4000" dirty="0"/>
              <a:t> y mi dolor;</a:t>
            </a:r>
            <a:br>
              <a:rPr lang="en-US" sz="4000" dirty="0"/>
            </a:br>
            <a:r>
              <a:rPr lang="en-US" sz="4000" dirty="0" err="1"/>
              <a:t>tuyo</a:t>
            </a:r>
            <a:r>
              <a:rPr lang="en-US" sz="4000" dirty="0"/>
              <a:t> es, oh Cristo, </a:t>
            </a:r>
            <a:r>
              <a:rPr lang="en-US" sz="4000" dirty="0" err="1"/>
              <a:t>todo</a:t>
            </a:r>
            <a:r>
              <a:rPr lang="en-US" sz="4000" dirty="0"/>
              <a:t> </a:t>
            </a:r>
            <a:r>
              <a:rPr lang="en-US" sz="4000" dirty="0" err="1"/>
              <a:t>poder</a:t>
            </a:r>
            <a:r>
              <a:rPr lang="en-US" sz="4000" dirty="0"/>
              <a:t>;</a:t>
            </a:r>
            <a:br>
              <a:rPr lang="en-US" sz="4000" dirty="0"/>
            </a:br>
            <a:r>
              <a:rPr lang="en-US" sz="4000" dirty="0" err="1"/>
              <a:t>tu</a:t>
            </a:r>
            <a:r>
              <a:rPr lang="en-US" sz="4000" dirty="0"/>
              <a:t> mano </a:t>
            </a:r>
            <a:r>
              <a:rPr lang="en-US" sz="4000" dirty="0" err="1"/>
              <a:t>extiende</a:t>
            </a:r>
            <a:r>
              <a:rPr lang="en-US" sz="4000" dirty="0"/>
              <a:t> y sana mi ser.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52CFEE8-410B-DF0A-C71A-F7AB533DE5BF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69852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E28D98-0E55-715E-6202-0559C5EFFB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8214B21F-95D8-D435-CF3D-FE2EF87445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8F454EB-B790-400C-4DB7-F92DF39F18D3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05C1CDF4-ADF1-54E5-AC6E-84CAA90CF780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43F61FE-9314-EDC4-A8B0-63A0E0E70183}"/>
              </a:ext>
            </a:extLst>
          </p:cNvPr>
          <p:cNvSpPr txBox="1"/>
          <p:nvPr/>
        </p:nvSpPr>
        <p:spPr>
          <a:xfrm>
            <a:off x="651353" y="193447"/>
            <a:ext cx="109168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Haz lo que quieras de mí, Señor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B35248E-9286-5070-0641-1C40D78DB009}"/>
              </a:ext>
            </a:extLst>
          </p:cNvPr>
          <p:cNvSpPr txBox="1"/>
          <p:nvPr/>
        </p:nvSpPr>
        <p:spPr>
          <a:xfrm>
            <a:off x="481914" y="1209110"/>
            <a:ext cx="36266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_tradnl" i="1" dirty="0" err="1"/>
              <a:t>Adelaide</a:t>
            </a:r>
            <a:r>
              <a:rPr lang="es-ES_tradnl" i="1" dirty="0"/>
              <a:t> A. </a:t>
            </a:r>
            <a:r>
              <a:rPr lang="es-ES_tradnl" i="1" dirty="0" err="1"/>
              <a:t>Pollard</a:t>
            </a:r>
            <a:br>
              <a:rPr lang="es-ES_tradnl" i="1" dirty="0"/>
            </a:br>
            <a:r>
              <a:rPr lang="es-ES_tradnl" i="1" dirty="0" err="1"/>
              <a:t>Tr</a:t>
            </a:r>
            <a:r>
              <a:rPr lang="es-ES_tradnl" i="1" dirty="0"/>
              <a:t>. Ernesto Barocio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EF86328-7288-6AA2-9EC3-0C91664D1B25}"/>
              </a:ext>
            </a:extLst>
          </p:cNvPr>
          <p:cNvSpPr/>
          <p:nvPr/>
        </p:nvSpPr>
        <p:spPr>
          <a:xfrm>
            <a:off x="1180070" y="1990679"/>
            <a:ext cx="1019356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4.</a:t>
            </a:r>
          </a:p>
          <a:p>
            <a:pPr algn="ctr"/>
            <a:r>
              <a:rPr lang="en-US" sz="4000" dirty="0"/>
              <a:t>Haz lo que </a:t>
            </a:r>
            <a:r>
              <a:rPr lang="en-US" sz="4000" dirty="0" err="1"/>
              <a:t>quieras</a:t>
            </a:r>
            <a:r>
              <a:rPr lang="en-US" sz="4000" dirty="0"/>
              <a:t> de </a:t>
            </a:r>
            <a:r>
              <a:rPr lang="en-US" sz="4000" dirty="0" err="1"/>
              <a:t>mí</a:t>
            </a:r>
            <a:r>
              <a:rPr lang="en-US" sz="4000" dirty="0"/>
              <a:t>, </a:t>
            </a:r>
            <a:r>
              <a:rPr lang="en-US" sz="4000" dirty="0" err="1"/>
              <a:t>Señor</a:t>
            </a:r>
            <a:r>
              <a:rPr lang="en-US" sz="4000" dirty="0"/>
              <a:t>;</a:t>
            </a:r>
            <a:br>
              <a:rPr lang="en-US" sz="4000" dirty="0"/>
            </a:br>
            <a:r>
              <a:rPr lang="en-US" sz="4000" dirty="0"/>
              <a:t>dame </a:t>
            </a:r>
            <a:r>
              <a:rPr lang="en-US" sz="4000" dirty="0" err="1"/>
              <a:t>tu</a:t>
            </a:r>
            <a:r>
              <a:rPr lang="en-US" sz="4000" dirty="0"/>
              <a:t> </a:t>
            </a:r>
            <a:r>
              <a:rPr lang="en-US" sz="4000" dirty="0" err="1"/>
              <a:t>guía</a:t>
            </a:r>
            <a:r>
              <a:rPr lang="en-US" sz="4000" dirty="0"/>
              <a:t> y </a:t>
            </a:r>
            <a:r>
              <a:rPr lang="en-US" sz="4000" dirty="0" err="1"/>
              <a:t>dirección</a:t>
            </a:r>
            <a:r>
              <a:rPr lang="en-US" sz="4000" dirty="0"/>
              <a:t>;</a:t>
            </a:r>
            <a:br>
              <a:rPr lang="en-US" sz="4000" dirty="0"/>
            </a:br>
            <a:r>
              <a:rPr lang="en-US" sz="4000" dirty="0"/>
              <a:t>Dueño </a:t>
            </a:r>
            <a:r>
              <a:rPr lang="en-US" sz="4000" dirty="0" err="1"/>
              <a:t>absoluto</a:t>
            </a:r>
            <a:r>
              <a:rPr lang="en-US" sz="4000" dirty="0"/>
              <a:t> </a:t>
            </a:r>
            <a:r>
              <a:rPr lang="en-US" sz="4000" dirty="0" err="1"/>
              <a:t>sé</a:t>
            </a:r>
            <a:r>
              <a:rPr lang="en-US" sz="4000" dirty="0"/>
              <a:t> de mi ser;</a:t>
            </a:r>
            <a:br>
              <a:rPr lang="en-US" sz="4000" dirty="0"/>
            </a:br>
            <a:r>
              <a:rPr lang="en-US" sz="4000" dirty="0"/>
              <a:t>que </a:t>
            </a:r>
            <a:r>
              <a:rPr lang="en-US" sz="4000" dirty="0" err="1"/>
              <a:t>el</a:t>
            </a:r>
            <a:r>
              <a:rPr lang="en-US" sz="4000" dirty="0"/>
              <a:t> </a:t>
            </a:r>
            <a:r>
              <a:rPr lang="en-US" sz="4000" dirty="0" err="1"/>
              <a:t>mundo</a:t>
            </a:r>
            <a:r>
              <a:rPr lang="en-US" sz="4000" dirty="0"/>
              <a:t> a Cristo </a:t>
            </a:r>
            <a:r>
              <a:rPr lang="en-US" sz="4000" dirty="0" err="1"/>
              <a:t>pueda</a:t>
            </a:r>
            <a:r>
              <a:rPr lang="en-US" sz="4000" dirty="0"/>
              <a:t> </a:t>
            </a:r>
            <a:r>
              <a:rPr lang="en-US" sz="4000" dirty="0" err="1"/>
              <a:t>en</a:t>
            </a:r>
            <a:r>
              <a:rPr lang="en-US" sz="4000" dirty="0"/>
              <a:t> </a:t>
            </a:r>
            <a:r>
              <a:rPr lang="en-US" sz="4000" dirty="0" err="1"/>
              <a:t>mí</a:t>
            </a:r>
            <a:r>
              <a:rPr lang="en-US" sz="4000" dirty="0"/>
              <a:t> ver.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CE9B404-17E5-B6AD-459D-BB0383AD5C9B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94819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205</TotalTime>
  <Words>239</Words>
  <Application>Microsoft Macintosh PowerPoint</Application>
  <PresentationFormat>Widescreen</PresentationFormat>
  <Paragraphs>20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Miguel Mosquera</dc:creator>
  <cp:lastModifiedBy>Miguel Mosquera</cp:lastModifiedBy>
  <cp:revision>21</cp:revision>
  <dcterms:created xsi:type="dcterms:W3CDTF">2025-01-22T20:48:06Z</dcterms:created>
  <dcterms:modified xsi:type="dcterms:W3CDTF">2025-04-12T00:20:28Z</dcterms:modified>
</cp:coreProperties>
</file>