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precioso manantial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Cowper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Hay un </a:t>
            </a:r>
            <a:r>
              <a:rPr lang="en-US" sz="4000" dirty="0" err="1"/>
              <a:t>precioso</a:t>
            </a:r>
            <a:r>
              <a:rPr lang="en-US" sz="4000" dirty="0"/>
              <a:t> </a:t>
            </a:r>
            <a:r>
              <a:rPr lang="en-US" sz="4000" dirty="0" err="1"/>
              <a:t>manantial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sangre</a:t>
            </a:r>
            <a:r>
              <a:rPr lang="en-US" sz="4000" dirty="0"/>
              <a:t> de Emanuel,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purifica</a:t>
            </a:r>
            <a:r>
              <a:rPr lang="en-US" sz="4000" dirty="0"/>
              <a:t> a </a:t>
            </a:r>
            <a:r>
              <a:rPr lang="en-US" sz="4000" dirty="0" err="1"/>
              <a:t>cada</a:t>
            </a:r>
            <a:r>
              <a:rPr lang="en-US" sz="4000" dirty="0"/>
              <a:t> </a:t>
            </a:r>
            <a:r>
              <a:rPr lang="en-US" sz="4000" dirty="0" err="1"/>
              <a:t>cual</a:t>
            </a:r>
            <a:br>
              <a:rPr lang="en-US" sz="4000" dirty="0"/>
            </a:br>
            <a:r>
              <a:rPr lang="en-US" sz="4000" dirty="0"/>
              <a:t>que se </a:t>
            </a:r>
            <a:r>
              <a:rPr lang="en-US" sz="4000" dirty="0" err="1"/>
              <a:t>sumerge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0DD1A-A44E-ECB0-3FDD-EAFD4408D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16B5DFA-1FFF-C693-DF4A-7C856A849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C39DFE-D68A-858F-67C2-04B79B849B8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E595118-5379-7890-314D-D1EF54B6A20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0D4692-90FF-5831-C73E-BF941243F538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precioso manantial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ABD161-5B67-25EE-B591-8DB46CF437C4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Cowper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7A0600-941A-1095-33A7-7BE24AFAE727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Que se </a:t>
            </a:r>
            <a:r>
              <a:rPr lang="en-US" sz="4000" dirty="0" err="1"/>
              <a:t>sumerge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que se </a:t>
            </a:r>
            <a:r>
              <a:rPr lang="en-US" sz="4000" dirty="0" err="1"/>
              <a:t>sumerge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purifica</a:t>
            </a:r>
            <a:r>
              <a:rPr lang="en-US" sz="4000" dirty="0"/>
              <a:t> a </a:t>
            </a:r>
            <a:r>
              <a:rPr lang="en-US" sz="4000" dirty="0" err="1"/>
              <a:t>cada</a:t>
            </a:r>
            <a:r>
              <a:rPr lang="en-US" sz="4000" dirty="0"/>
              <a:t> </a:t>
            </a:r>
            <a:r>
              <a:rPr lang="en-US" sz="4000" dirty="0" err="1"/>
              <a:t>cual</a:t>
            </a:r>
            <a:br>
              <a:rPr lang="en-US" sz="4000" dirty="0"/>
            </a:br>
            <a:r>
              <a:rPr lang="en-US" sz="4000" dirty="0"/>
              <a:t>que se </a:t>
            </a:r>
            <a:r>
              <a:rPr lang="en-US" sz="4000" dirty="0" err="1"/>
              <a:t>sumerge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2486EC-3765-AE6B-7887-DC00E846290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112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D2967-87DF-CBB7-7062-EB34AA039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639F59B-ECF9-F9A9-C116-DD29F7529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A8BA75-2D0F-9CC0-9655-F4907ADBEC9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C23D8FA-8B76-B926-0315-E42874E08D0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ECAD33-D7AC-1554-0380-D69F981B2F32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precioso manantial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0C614D-B67A-93EE-7288-C91AC1F3B4E9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Cowper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EEFAB6-FD1E-7BC2-5D14-E4676E159345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El </a:t>
            </a:r>
            <a:r>
              <a:rPr lang="en-US" sz="4000" dirty="0" err="1"/>
              <a:t>malhechor</a:t>
            </a:r>
            <a:r>
              <a:rPr lang="en-US" sz="4000" dirty="0"/>
              <a:t> se </a:t>
            </a:r>
            <a:r>
              <a:rPr lang="en-US" sz="4000" dirty="0" err="1"/>
              <a:t>convirtió</a:t>
            </a:r>
            <a:br>
              <a:rPr lang="en-US" sz="4000" dirty="0"/>
            </a:br>
            <a:r>
              <a:rPr lang="en-US" sz="4000" dirty="0" err="1"/>
              <a:t>pendiente</a:t>
            </a:r>
            <a:r>
              <a:rPr lang="en-US" sz="4000" dirty="0"/>
              <a:t> de </a:t>
            </a:r>
            <a:r>
              <a:rPr lang="en-US" sz="4000" dirty="0" err="1"/>
              <a:t>una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vio</a:t>
            </a:r>
            <a:r>
              <a:rPr lang="en-US" sz="4000" dirty="0"/>
              <a:t> la </a:t>
            </a:r>
            <a:r>
              <a:rPr lang="en-US" sz="4000" dirty="0" err="1"/>
              <a:t>fuente</a:t>
            </a:r>
            <a:r>
              <a:rPr lang="en-US" sz="4000" dirty="0"/>
              <a:t> y se </a:t>
            </a:r>
            <a:r>
              <a:rPr lang="en-US" sz="4000" dirty="0" err="1"/>
              <a:t>lavó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creyendo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46B71F3-5212-EB63-BFA3-0C580A86FB6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9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FEEEB-51F7-01A7-DEF3-6E5014AEB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CCDEFEC-3140-BF9E-E529-263EC42BA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E657CF-ED58-073B-A61F-FF77FED09CE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1ED1CB9-DC4D-ACF2-0DAD-91C3355E223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904DE8-29AF-F36E-9BE2-3ABE9F6CAF0A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precioso manantial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AC7260-21D0-CFA9-C09A-8E9C935094F0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Cowper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EE45FD-5A33-5D01-1B09-77CE83CB98BD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Creyendo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Jesús,</a:t>
            </a:r>
            <a:br>
              <a:rPr lang="en-US" sz="4000" dirty="0"/>
            </a:br>
            <a:r>
              <a:rPr lang="en-US" sz="4000" dirty="0" err="1"/>
              <a:t>creyendo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Jesús.</a:t>
            </a:r>
            <a:br>
              <a:rPr lang="en-US" sz="4000" dirty="0"/>
            </a:br>
            <a:r>
              <a:rPr lang="en-US" sz="4000" dirty="0"/>
              <a:t>El </a:t>
            </a:r>
            <a:r>
              <a:rPr lang="en-US" sz="4000" dirty="0" err="1"/>
              <a:t>vio</a:t>
            </a:r>
            <a:r>
              <a:rPr lang="en-US" sz="4000" dirty="0"/>
              <a:t> la </a:t>
            </a:r>
            <a:r>
              <a:rPr lang="en-US" sz="4000" dirty="0" err="1"/>
              <a:t>fuente</a:t>
            </a:r>
            <a:r>
              <a:rPr lang="en-US" sz="4000" dirty="0"/>
              <a:t> y se </a:t>
            </a:r>
            <a:r>
              <a:rPr lang="en-US" sz="4000" dirty="0" err="1"/>
              <a:t>lavó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creyendo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E26A75B-C2CE-69EA-94ED-D5AE00C1C6D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443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D6FE3-263E-1055-280E-13C5D5CF4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50F04DA-8F0B-8369-5067-CE1E4AC72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C03090-ADBB-2B3D-6094-B497F31BC8E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409DE8-8452-E0B3-5F66-52F3802824D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C8D27-6323-F4EC-2EAB-7BA66F713453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precioso manantial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EA6F05-CF9D-1F7E-BFC5-CBA419C0807D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Cowper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ED301B-0BE4-2B86-E222-A6B1F626A5AA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Y </a:t>
            </a:r>
            <a:r>
              <a:rPr lang="en-US" sz="4000" dirty="0" err="1"/>
              <a:t>yo</a:t>
            </a:r>
            <a:r>
              <a:rPr lang="en-US" sz="4000" dirty="0"/>
              <a:t> también mi </a:t>
            </a:r>
            <a:r>
              <a:rPr lang="en-US" sz="4000" dirty="0" err="1"/>
              <a:t>pobre</a:t>
            </a:r>
            <a:r>
              <a:rPr lang="en-US" sz="4000" dirty="0"/>
              <a:t> ser</a:t>
            </a:r>
            <a:br>
              <a:rPr lang="en-US" sz="4000" dirty="0"/>
            </a:b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logré</a:t>
            </a:r>
            <a:r>
              <a:rPr lang="en-US" sz="4000" dirty="0"/>
              <a:t> </a:t>
            </a:r>
            <a:r>
              <a:rPr lang="en-US" sz="4000" dirty="0" err="1"/>
              <a:t>lavar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la gloria de </a:t>
            </a:r>
            <a:r>
              <a:rPr lang="en-US" sz="4000" dirty="0" err="1"/>
              <a:t>su</a:t>
            </a:r>
            <a:r>
              <a:rPr lang="en-US" sz="4000" dirty="0"/>
              <a:t> gran </a:t>
            </a:r>
            <a:r>
              <a:rPr lang="en-US" sz="4000" dirty="0" err="1"/>
              <a:t>poder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ensalzar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02B5E60-C2C1-EEEB-D9B3-EE54E047AB3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406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35FA6-C739-335C-5661-4FF9BD382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5B653F9-A6DF-ED29-296A-FB3742D8F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C429EE-09F8-3B2A-EE7B-7BBC88CFD72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E42EA35-149C-0B77-178D-F671AA70AC1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4786BB-8580-C172-2193-3AAE6EBD83B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precioso manantial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F7F9CA-904E-0DEB-7991-BFB4154FB6DB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Cowper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3DABD8-B3BE-8FC9-F210-D32A7E44635B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Me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ensalzar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ensalzar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La gloria de </a:t>
            </a:r>
            <a:r>
              <a:rPr lang="en-US" sz="4000" dirty="0" err="1"/>
              <a:t>su</a:t>
            </a:r>
            <a:r>
              <a:rPr lang="en-US" sz="4000" dirty="0"/>
              <a:t> gran </a:t>
            </a:r>
            <a:r>
              <a:rPr lang="en-US" sz="4000" dirty="0" err="1"/>
              <a:t>poder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ensalzar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69F595-530D-23B5-B39A-275492828FB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586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B05FC-F6FD-CE6C-0225-BF50ECEE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3821821-60D7-88B3-A276-7D39B71BE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16B598-1EA5-25EA-1A8E-DB55D3C8B2A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D6C32F-268F-0292-314C-F708C25139F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FF504A-FE8F-D34D-17FC-2FEBF48EE4CB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precioso manantial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965C8D-2852-5F1C-7455-CC02574715D0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Cowper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C94D46-0529-3556-E53F-5ACF09601FCB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¡Eterna </a:t>
            </a:r>
            <a:r>
              <a:rPr lang="en-US" sz="4000" dirty="0" err="1"/>
              <a:t>fuente</a:t>
            </a:r>
            <a:r>
              <a:rPr lang="en-US" sz="4000" dirty="0"/>
              <a:t> </a:t>
            </a:r>
            <a:r>
              <a:rPr lang="en-US" sz="4000" dirty="0" err="1"/>
              <a:t>carmesí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¡Raudal de puro amor!</a:t>
            </a:r>
            <a:br>
              <a:rPr lang="en-US" sz="4000" dirty="0"/>
            </a:br>
            <a:r>
              <a:rPr lang="en-US" sz="4000" dirty="0"/>
              <a:t>Se </a:t>
            </a:r>
            <a:r>
              <a:rPr lang="en-US" sz="4000" dirty="0" err="1"/>
              <a:t>lavará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ti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pueblo del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6D533F-6C02-9985-7339-52698386A3D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454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FFA1A-52F4-36F8-96D6-553D95BEA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9EB3F68-7FE5-4E35-D21E-209A223A5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8F44D8-2246-48A8-9918-90887CAE1F7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9914AEC-1E85-92CD-53FB-B86B4B0ED5F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F34B69-EC0C-352A-3099-0B9D45DC72A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Hay un precioso manantial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A4BDF8-9693-0142-9E0B-8A8B3DD7E8DE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Cowper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9B8553-63F4-D2C4-D8CC-ED98B2FC0206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El pueblo del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pueblo del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Se </a:t>
            </a:r>
            <a:r>
              <a:rPr lang="en-US" sz="4000" dirty="0" err="1"/>
              <a:t>lavará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ti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pueblo del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0A9C5E-20AF-EF89-A7DF-4F5EA7FDF59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64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377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19</cp:revision>
  <dcterms:created xsi:type="dcterms:W3CDTF">2025-01-22T20:48:06Z</dcterms:created>
  <dcterms:modified xsi:type="dcterms:W3CDTF">2025-03-24T22:56:11Z</dcterms:modified>
</cp:coreProperties>
</file>