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Hay un canto nuevo </a:t>
            </a:r>
            <a:r>
              <a:rPr lang="en-US" sz="4000" dirty="0" err="1"/>
              <a:t>en</a:t>
            </a:r>
            <a:r>
              <a:rPr lang="en-US" sz="4000" dirty="0"/>
              <a:t> mi ser,</a:t>
            </a:r>
            <a:br>
              <a:rPr lang="en-US" sz="4000" dirty="0"/>
            </a:br>
            <a:r>
              <a:rPr lang="en-US" sz="4000" dirty="0"/>
              <a:t>es la </a:t>
            </a:r>
            <a:r>
              <a:rPr lang="en-US" sz="4000" dirty="0" err="1"/>
              <a:t>voz</a:t>
            </a:r>
            <a:r>
              <a:rPr lang="en-US" sz="4000" dirty="0"/>
              <a:t> de mi Jesús,</a:t>
            </a:r>
            <a:br>
              <a:rPr lang="en-US" sz="4000" dirty="0"/>
            </a:br>
            <a:r>
              <a:rPr lang="en-US" sz="4000" dirty="0"/>
              <a:t>que me dice: “Ven a </a:t>
            </a:r>
            <a:r>
              <a:rPr lang="en-US" sz="4000" dirty="0" err="1"/>
              <a:t>descansar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conquisté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r>
              <a:rPr lang="en-US" sz="4000" dirty="0"/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E992-00C9-8A90-5027-8A1472CFF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4BDB965-48A0-3EE4-D5A9-9379FEE38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66E7B4-EAAA-4B89-6BD1-6069ECDD737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524B26-38D8-5821-928D-C5BCCE567F5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135D1A-26DE-C894-815D-BFEF979062C5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FA61D4-AE18-8E2B-D6EB-FD8DF098B9E5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45AF0-D914-3D87-D261-4C0D7AB2AF1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Cristo, Cristo, Cristo,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sin </a:t>
            </a:r>
            <a:r>
              <a:rPr lang="en-US" sz="4000" i="1" dirty="0" err="1">
                <a:effectLst/>
              </a:rPr>
              <a:t>igual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llena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siempre</a:t>
            </a:r>
            <a:r>
              <a:rPr lang="en-US" sz="4000" i="1" dirty="0">
                <a:effectLst/>
              </a:rPr>
              <a:t> mi alma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esa</a:t>
            </a:r>
            <a:r>
              <a:rPr lang="en-US" sz="4000" i="1" dirty="0">
                <a:effectLst/>
              </a:rPr>
              <a:t> nota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CD015B-C620-980F-D630-B7232FE3462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84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9966A-A5E1-4898-3FA9-A5C6BBB0A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05C06D0-5B29-57AF-8345-079A05DDD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83012-E01F-DAF9-AE6C-3C2BCC18F2D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B05C81-865D-4ACE-EF5F-72D505586D8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DA3C7B-D21B-0A68-A372-839DD9A73F2C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87E055-E995-57EA-ED06-6CE67405BE31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D10AB2-65D6-DD8E-BA85-4387B7CA17D8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Tengo 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celestial,</a:t>
            </a:r>
            <a:br>
              <a:rPr lang="en-US" sz="4000" dirty="0"/>
            </a:b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santo amor;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riquezas</a:t>
            </a:r>
            <a:r>
              <a:rPr lang="en-US" sz="4000" dirty="0"/>
              <a:t> </a:t>
            </a:r>
            <a:r>
              <a:rPr lang="en-US" sz="4000" dirty="0" err="1"/>
              <a:t>fluyen</a:t>
            </a:r>
            <a:r>
              <a:rPr lang="en-US" sz="4000" dirty="0"/>
              <a:t> a </a:t>
            </a:r>
            <a:r>
              <a:rPr lang="en-US" sz="4000" dirty="0" err="1"/>
              <a:t>raudal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desde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trono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D468EF-8BE7-7FF0-6BF8-916928FE32B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0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C91B-F825-28E0-B2FE-D5ECC8CD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04B947-1F01-E456-523A-C9A24F5BC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369089-F60D-43A8-E31D-728AFD111C0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587C12E-5C0F-B6A4-2EE5-90B7760A982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C728B0-EA1A-A038-7A71-037804D6494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C1061-8BC9-0917-44A0-3C0F681D6AFE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6D2A3B-BB88-01B3-AF4D-3493513499D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Cristo, Cristo, Cristo,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sin </a:t>
            </a:r>
            <a:r>
              <a:rPr lang="en-US" sz="4000" i="1" dirty="0" err="1">
                <a:effectLst/>
              </a:rPr>
              <a:t>igual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llena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siempre</a:t>
            </a:r>
            <a:r>
              <a:rPr lang="en-US" sz="4000" i="1" dirty="0">
                <a:effectLst/>
              </a:rPr>
              <a:t> mi alma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esa</a:t>
            </a:r>
            <a:r>
              <a:rPr lang="en-US" sz="4000" i="1" dirty="0">
                <a:effectLst/>
              </a:rPr>
              <a:t> nota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A98B26-6CB5-998E-B64D-07EAAA382FD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80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48BFA-65D2-FA7C-1B79-ABC4D7F2C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24098CF-DE4A-8C93-E012-E0329702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853FBB-EA19-9772-0F1E-1110C6A08E0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C391F08-0001-9EB6-42DA-CB0D453D241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FBFFBD-5AED-1580-B331-FE08C9298D6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4DE30-B161-34FE-A702-3C44FB7E1A3D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094763-15D6-B78D-F8A6-8941D2B06391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Por las </a:t>
            </a:r>
            <a:r>
              <a:rPr lang="en-US" sz="4000" dirty="0" err="1"/>
              <a:t>aguas</a:t>
            </a:r>
            <a:r>
              <a:rPr lang="en-US" sz="4000" dirty="0"/>
              <a:t> </a:t>
            </a:r>
            <a:r>
              <a:rPr lang="en-US" sz="4000" dirty="0" err="1"/>
              <a:t>hondas</a:t>
            </a:r>
            <a:r>
              <a:rPr lang="en-US" sz="4000" dirty="0"/>
              <a:t> me </a:t>
            </a:r>
            <a:r>
              <a:rPr lang="en-US" sz="4000" dirty="0" err="1"/>
              <a:t>llevó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pruebas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senda</a:t>
            </a:r>
            <a:r>
              <a:rPr lang="en-US" sz="4000" dirty="0"/>
              <a:t> </a:t>
            </a:r>
            <a:r>
              <a:rPr lang="en-US" sz="4000" dirty="0" err="1"/>
              <a:t>hallé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do </a:t>
            </a:r>
            <a:r>
              <a:rPr lang="en-US" sz="4000" dirty="0" err="1"/>
              <a:t>áspero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sendero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guió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sus </a:t>
            </a:r>
            <a:r>
              <a:rPr lang="en-US" sz="4000" dirty="0" err="1"/>
              <a:t>huellas</a:t>
            </a:r>
            <a:r>
              <a:rPr lang="en-US" sz="4000" dirty="0"/>
              <a:t> </a:t>
            </a:r>
            <a:r>
              <a:rPr lang="en-US" sz="4000" dirty="0" err="1"/>
              <a:t>seguiré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4E3ABF-033C-7562-0188-52F06A83128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0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C366A-5F45-2A63-F59C-C9BCCC428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57437A-4632-4F87-33BE-CE21BD29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D85B2C-6411-68D8-CC1E-561F5271693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82BD78-580A-E8C7-D0CF-510481E012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57AC2-3535-E00D-114C-CF3806D6B62C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7264D-5AB8-AAE0-600C-91534E6EFDA4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DCA094-8D44-79F5-400B-5FFF7B364248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Cristo, Cristo, Cristo,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sin </a:t>
            </a:r>
            <a:r>
              <a:rPr lang="en-US" sz="4000" i="1" dirty="0" err="1">
                <a:effectLst/>
              </a:rPr>
              <a:t>igual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llena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siempre</a:t>
            </a:r>
            <a:r>
              <a:rPr lang="en-US" sz="4000" i="1" dirty="0">
                <a:effectLst/>
              </a:rPr>
              <a:t> mi alma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esa</a:t>
            </a:r>
            <a:r>
              <a:rPr lang="en-US" sz="4000" i="1" dirty="0">
                <a:effectLst/>
              </a:rPr>
              <a:t> nota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2E5D76-9048-FB7B-65D2-F1FA7C699A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07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9A28-CDED-63CD-C575-76BAF2B0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2A7261-CE05-FC16-A42E-6080574D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4350BB-3A54-C8E4-CEA1-630B92B79D8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85EE6B-F708-677C-CCED-8C0C6E8E671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98F76-7B00-4B56-6AB0-98D4572CFB8D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76986D-E18F-A80A-E202-5C6CD293BCF1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A787C8-8634-07E6-FE40-EB1307D2502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Cristo </a:t>
            </a:r>
            <a:r>
              <a:rPr lang="en-US" sz="4000" dirty="0" err="1"/>
              <a:t>en</a:t>
            </a:r>
            <a:r>
              <a:rPr lang="en-US" sz="4000" dirty="0"/>
              <a:t> las </a:t>
            </a:r>
            <a:r>
              <a:rPr lang="en-US" sz="4000" dirty="0" err="1"/>
              <a:t>nubes</a:t>
            </a:r>
            <a:r>
              <a:rPr lang="en-US" sz="4000" dirty="0"/>
              <a:t> </a:t>
            </a:r>
            <a:r>
              <a:rPr lang="en-US" sz="4000" dirty="0" err="1"/>
              <a:t>volverá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bajo </a:t>
            </a:r>
            <a:r>
              <a:rPr lang="en-US" sz="4000" dirty="0" err="1"/>
              <a:t>el</a:t>
            </a:r>
            <a:r>
              <a:rPr lang="en-US" sz="4000" dirty="0"/>
              <a:t> bello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azul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lado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llevará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vivir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gloria y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66DC9B-9C01-D614-D318-6C3FD22B871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6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14CCE-9160-1A04-0854-C50166104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505CC34-7D52-496F-41CA-8AE9E59BB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F25DE0-6C1E-C748-DC09-EF9A7C5A9C9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B7F7B2-E7D5-A471-3161-43AF186CF34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0319A-5C54-2D75-129F-A3C8E3AAA0BD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canto nuevo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31DFA-40C0-E2C0-7600-04ACBC641932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Luther B. </a:t>
            </a:r>
            <a:r>
              <a:rPr lang="es-ES_tradnl" i="1" dirty="0" err="1"/>
              <a:t>Bridgers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H. Cotto Reyes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41623B-83E6-AFEE-F5F4-7FF7B32C4DA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Cristo, Cristo, Cristo,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sin </a:t>
            </a:r>
            <a:r>
              <a:rPr lang="en-US" sz="4000" i="1" dirty="0" err="1">
                <a:effectLst/>
              </a:rPr>
              <a:t>igual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llena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siempre</a:t>
            </a:r>
            <a:r>
              <a:rPr lang="en-US" sz="4000" i="1" dirty="0">
                <a:effectLst/>
              </a:rPr>
              <a:t> mi alma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esa</a:t>
            </a:r>
            <a:r>
              <a:rPr lang="en-US" sz="4000" i="1" dirty="0">
                <a:effectLst/>
              </a:rPr>
              <a:t> nota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A58DF8-040B-2707-65A4-2F640B3175F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64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394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17</cp:revision>
  <dcterms:created xsi:type="dcterms:W3CDTF">2025-01-22T20:48:06Z</dcterms:created>
  <dcterms:modified xsi:type="dcterms:W3CDTF">2025-03-24T22:23:22Z</dcterms:modified>
</cp:coreProperties>
</file>