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15/10/21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Hallé un buen amigo, mi amado Salvador;</a:t>
            </a:r>
            <a:br>
              <a:rPr lang="es-ES_tradnl" sz="4000" dirty="0"/>
            </a:br>
            <a:r>
              <a:rPr lang="es-ES_tradnl" sz="4000" dirty="0"/>
              <a:t>contaré lo que ha hecho Él por mí.</a:t>
            </a:r>
            <a:br>
              <a:rPr lang="es-ES_tradnl" sz="4000" dirty="0"/>
            </a:br>
            <a:r>
              <a:rPr lang="es-ES_tradnl" sz="4000" dirty="0"/>
              <a:t>Hallándome perdido e indigno pecador,</a:t>
            </a:r>
            <a:br>
              <a:rPr lang="es-ES_tradnl" sz="4000" dirty="0"/>
            </a:br>
            <a:r>
              <a:rPr lang="es-ES_tradnl" sz="4000" dirty="0"/>
              <a:t>me salvó, y ya me guarda para Sí.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65738" y="1990679"/>
            <a:ext cx="917553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dirty="0"/>
              <a:t>Me salva del pecado, me guarda de Satán,</a:t>
            </a:r>
            <a:br>
              <a:rPr lang="es-ES_tradnl" sz="4000" dirty="0"/>
            </a:br>
            <a:r>
              <a:rPr lang="es-ES_tradnl" sz="4000" dirty="0"/>
              <a:t>promete estar conmigo hasta el fin.</a:t>
            </a:r>
            <a:br>
              <a:rPr lang="es-ES_tradnl" sz="4000" dirty="0"/>
            </a:br>
            <a:r>
              <a:rPr lang="es-ES_tradnl" sz="4000" dirty="0"/>
              <a:t>Él consuela mi tristeza, me quita todo afán;</a:t>
            </a:r>
            <a:br>
              <a:rPr lang="es-ES_tradnl" sz="4000" dirty="0"/>
            </a:br>
            <a:r>
              <a:rPr lang="es-ES_tradnl" sz="4000" dirty="0"/>
              <a:t>¡grandes cosas Cristo ha hecho para mí!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093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Jesús jamás me falta, jamás me dejará;</a:t>
            </a:r>
            <a:br>
              <a:rPr lang="es-ES_tradnl" sz="4000" dirty="0"/>
            </a:br>
            <a:r>
              <a:rPr lang="es-ES_tradnl" sz="4000" dirty="0"/>
              <a:t>es mi fuerte y poderoso protector.</a:t>
            </a:r>
            <a:br>
              <a:rPr lang="es-ES_tradnl" sz="4000" dirty="0"/>
            </a:br>
            <a:r>
              <a:rPr lang="es-ES_tradnl" sz="4000" dirty="0"/>
              <a:t>Del mundo yo me aparto y de la vanidad</a:t>
            </a:r>
            <a:br>
              <a:rPr lang="es-ES_tradnl" sz="4000" dirty="0"/>
            </a:br>
            <a:r>
              <a:rPr lang="es-ES_tradnl" sz="4000" dirty="0"/>
              <a:t>para consagrar mi vida a mi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73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519669" y="1990679"/>
            <a:ext cx="944262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dirty="0"/>
              <a:t>Si el mundo me persigue, si sufro tentación,</a:t>
            </a:r>
            <a:br>
              <a:rPr lang="es-ES_tradnl" sz="4000" dirty="0"/>
            </a:br>
            <a:r>
              <a:rPr lang="es-ES_tradnl" sz="4000" dirty="0"/>
              <a:t>confiado en Cristo puedo resistir.</a:t>
            </a:r>
            <a:br>
              <a:rPr lang="es-ES_tradnl" sz="4000" dirty="0"/>
            </a:br>
            <a:r>
              <a:rPr lang="es-ES_tradnl" sz="4000" dirty="0"/>
              <a:t>La victoria me es segura y elevo mi canción;</a:t>
            </a:r>
            <a:br>
              <a:rPr lang="es-ES_tradnl" sz="4000" dirty="0"/>
            </a:br>
            <a:r>
              <a:rPr lang="es-ES_tradnl" sz="4000" dirty="0"/>
              <a:t>¡grandes cosas Cristo ha hecho para mí!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7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/>
              <a:t>Autor: Charles 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597572" y="1990679"/>
            <a:ext cx="9343697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s-ES_tradnl" sz="4000" dirty="0"/>
              <a:t>Yo sé que Jesucristo muy pronto volverá,</a:t>
            </a:r>
            <a:br>
              <a:rPr lang="es-ES_tradnl" sz="4000" dirty="0"/>
            </a:br>
            <a:r>
              <a:rPr lang="es-ES_tradnl" sz="4000" dirty="0"/>
              <a:t>y entretanto me prepara un lugar</a:t>
            </a:r>
            <a:br>
              <a:rPr lang="es-ES_tradnl" sz="4000" dirty="0"/>
            </a:br>
            <a:r>
              <a:rPr lang="es-ES_tradnl" sz="4000" dirty="0"/>
              <a:t>en casa de su Padre, mansión de luz y paz,</a:t>
            </a:r>
            <a:br>
              <a:rPr lang="es-ES_tradnl" sz="4000" dirty="0"/>
            </a:br>
            <a:r>
              <a:rPr lang="es-ES_tradnl" sz="4000" dirty="0"/>
              <a:t>do el creyente fiel con Él ha de morar.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86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Hallé un buen amigo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/>
              <a:t>Autor: Charles </a:t>
            </a:r>
            <a:r>
              <a:rPr lang="es-ES_tradnl" sz="1400" i="1" dirty="0"/>
              <a:t>W. </a:t>
            </a:r>
            <a:r>
              <a:rPr lang="es-ES_tradnl" sz="1400" i="1" dirty="0" err="1"/>
              <a:t>Fry</a:t>
            </a:r>
            <a:br>
              <a:rPr lang="es-ES_tradnl" sz="1400" i="1" dirty="0"/>
            </a:br>
            <a:r>
              <a:rPr lang="es-ES_tradnl" sz="1400" i="1" dirty="0"/>
              <a:t>Traducción: Enrique </a:t>
            </a:r>
            <a:r>
              <a:rPr lang="es-ES_tradnl" sz="1400" i="1" dirty="0" err="1"/>
              <a:t>Turrall</a:t>
            </a:r>
            <a:endParaRPr lang="es-ES_tradnl" sz="1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dirty="0"/>
              <a:t>Llegando a la gloria, con Él yo estaré;</a:t>
            </a:r>
            <a:br>
              <a:rPr lang="es-ES_tradnl" sz="4000" dirty="0"/>
            </a:br>
            <a:r>
              <a:rPr lang="es-ES_tradnl" sz="4000" dirty="0"/>
              <a:t>contemplaré su rostro siempre allí.</a:t>
            </a:r>
            <a:br>
              <a:rPr lang="es-ES_tradnl" sz="4000" dirty="0"/>
            </a:br>
            <a:r>
              <a:rPr lang="es-ES_tradnl" sz="4000" dirty="0"/>
              <a:t>Con los santos redimidos gozoso cantaré;</a:t>
            </a:r>
            <a:br>
              <a:rPr lang="es-ES_tradnl" sz="4000" dirty="0"/>
            </a:br>
            <a:r>
              <a:rPr lang="es-ES_tradnl" sz="4000" dirty="0"/>
              <a:t>¡grandes cosas Cristo ha hecho para mí!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68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350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</cp:revision>
  <dcterms:created xsi:type="dcterms:W3CDTF">2021-10-09T20:00:20Z</dcterms:created>
  <dcterms:modified xsi:type="dcterms:W3CDTF">2021-10-15T20:15:44Z</dcterms:modified>
</cp:coreProperties>
</file>