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Guíame</a:t>
            </a:r>
            <a:r>
              <a:rPr lang="en-US" sz="6000" dirty="0"/>
              <a:t> </a:t>
            </a:r>
            <a:r>
              <a:rPr lang="en-US" sz="6000" dirty="0" err="1"/>
              <a:t>siempre</a:t>
            </a:r>
            <a:r>
              <a:rPr lang="en-US" sz="6000" dirty="0"/>
              <a:t>, oh mi </a:t>
            </a:r>
            <a:r>
              <a:rPr lang="en-US" sz="6000"/>
              <a:t>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Guíame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, oh mi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guíame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/>
              <a:t>hasta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todos</a:t>
            </a:r>
            <a:r>
              <a:rPr lang="en-US" sz="4000" dirty="0"/>
              <a:t> </a:t>
            </a:r>
            <a:r>
              <a:rPr lang="en-US" sz="4000" dirty="0" err="1"/>
              <a:t>vean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gracia</a:t>
            </a:r>
            <a:r>
              <a:rPr lang="en-US" sz="4000" dirty="0"/>
              <a:t> libre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viene</a:t>
            </a:r>
            <a:r>
              <a:rPr lang="en-US" sz="4000" dirty="0"/>
              <a:t> de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1956</TotalTime>
  <Words>46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24</cp:revision>
  <dcterms:created xsi:type="dcterms:W3CDTF">2025-09-15T20:15:43Z</dcterms:created>
  <dcterms:modified xsi:type="dcterms:W3CDTF">2025-10-24T20:13:09Z</dcterms:modified>
</cp:coreProperties>
</file>