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5" r:id="rId3"/>
    <p:sldId id="283" r:id="rId4"/>
    <p:sldId id="284" r:id="rId5"/>
    <p:sldId id="286" r:id="rId6"/>
    <p:sldId id="28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Fuente de la vida eterna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Robert Robinson</a:t>
            </a:r>
          </a:p>
          <a:p>
            <a:r>
              <a:rPr lang="es-ES_tradnl" sz="1400" i="1" dirty="0"/>
              <a:t>Traducción: Thomas M. </a:t>
            </a:r>
            <a:r>
              <a:rPr lang="es-ES_tradnl" sz="1400" i="1" dirty="0" err="1"/>
              <a:t>Westrup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828643"/>
            <a:ext cx="9970607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Fuente de la </a:t>
            </a:r>
            <a:r>
              <a:rPr lang="en-CA" sz="4000" dirty="0" err="1"/>
              <a:t>vida</a:t>
            </a:r>
            <a:r>
              <a:rPr lang="en-CA" sz="4000" dirty="0"/>
              <a:t> </a:t>
            </a:r>
            <a:r>
              <a:rPr lang="en-CA" sz="4000" dirty="0" err="1"/>
              <a:t>eterna</a:t>
            </a:r>
            <a:br>
              <a:rPr lang="en-CA" sz="4000" dirty="0"/>
            </a:br>
            <a:r>
              <a:rPr lang="en-CA" sz="4000" dirty="0"/>
              <a:t>y de </a:t>
            </a:r>
            <a:r>
              <a:rPr lang="en-CA" sz="4000" dirty="0" err="1"/>
              <a:t>toda</a:t>
            </a:r>
            <a:r>
              <a:rPr lang="en-CA" sz="4000" dirty="0"/>
              <a:t> </a:t>
            </a:r>
            <a:r>
              <a:rPr lang="en-CA" sz="4000" dirty="0" err="1"/>
              <a:t>bendición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ensalzar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gracia</a:t>
            </a:r>
            <a:r>
              <a:rPr lang="en-CA" sz="4000" dirty="0"/>
              <a:t> </a:t>
            </a:r>
            <a:r>
              <a:rPr lang="en-CA" sz="4000" dirty="0" err="1"/>
              <a:t>tierna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debe </a:t>
            </a: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corazón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Fuente de la vida eterna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Robert Robinson</a:t>
            </a:r>
          </a:p>
          <a:p>
            <a:r>
              <a:rPr lang="es-ES_tradnl" sz="1400" i="1" dirty="0"/>
              <a:t>Traducción: Thomas M. </a:t>
            </a:r>
            <a:r>
              <a:rPr lang="es-ES_tradnl" sz="1400" i="1" dirty="0" err="1"/>
              <a:t>Westrup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828643"/>
            <a:ext cx="9970607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Tu </a:t>
            </a:r>
            <a:r>
              <a:rPr lang="en-CA" sz="4000" dirty="0" err="1"/>
              <a:t>piedad</a:t>
            </a:r>
            <a:r>
              <a:rPr lang="en-CA" sz="4000" dirty="0"/>
              <a:t> </a:t>
            </a:r>
            <a:r>
              <a:rPr lang="en-CA" sz="4000" dirty="0" err="1"/>
              <a:t>inagotable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abundante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perdonar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único</a:t>
            </a:r>
            <a:r>
              <a:rPr lang="en-CA" sz="4000" dirty="0"/>
              <a:t> Ser adorable,</a:t>
            </a:r>
            <a:br>
              <a:rPr lang="en-CA" sz="4000" dirty="0"/>
            </a:br>
            <a:r>
              <a:rPr lang="en-CA" sz="4000" dirty="0"/>
              <a:t>gloria a </a:t>
            </a:r>
            <a:r>
              <a:rPr lang="en-CA" sz="4000" dirty="0" err="1"/>
              <a:t>Ti</a:t>
            </a:r>
            <a:r>
              <a:rPr lang="en-CA" sz="4000" dirty="0"/>
              <a:t> </a:t>
            </a:r>
            <a:r>
              <a:rPr lang="en-CA" sz="4000" dirty="0" err="1"/>
              <a:t>debemos</a:t>
            </a:r>
            <a:r>
              <a:rPr lang="en-CA" sz="4000" dirty="0"/>
              <a:t> </a:t>
            </a:r>
            <a:r>
              <a:rPr lang="en-CA" sz="4000" dirty="0" err="1"/>
              <a:t>dar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206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Fuente de la vida eterna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Robert Robinson</a:t>
            </a:r>
          </a:p>
          <a:p>
            <a:r>
              <a:rPr lang="es-ES_tradnl" sz="1400" i="1" dirty="0"/>
              <a:t>Traducción: Thomas M. </a:t>
            </a:r>
            <a:r>
              <a:rPr lang="es-ES_tradnl" sz="1400" i="1" dirty="0" err="1"/>
              <a:t>Westrup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599090" y="1828643"/>
            <a:ext cx="1099382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De los </a:t>
            </a:r>
            <a:r>
              <a:rPr lang="en-CA" sz="4000" dirty="0" err="1"/>
              <a:t>cánticos</a:t>
            </a:r>
            <a:r>
              <a:rPr lang="en-CA" sz="4000" dirty="0"/>
              <a:t> </a:t>
            </a:r>
            <a:r>
              <a:rPr lang="en-CA" sz="4000" dirty="0" err="1"/>
              <a:t>celestes</a:t>
            </a:r>
            <a:br>
              <a:rPr lang="en-CA" sz="4000" dirty="0"/>
            </a:b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quisiéramos</a:t>
            </a:r>
            <a:r>
              <a:rPr lang="en-CA" sz="4000" dirty="0"/>
              <a:t> </a:t>
            </a:r>
            <a:r>
              <a:rPr lang="en-CA" sz="4000" dirty="0" err="1"/>
              <a:t>cantar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entonados</a:t>
            </a:r>
            <a:r>
              <a:rPr lang="en-CA" sz="4000" dirty="0"/>
              <a:t> por las </a:t>
            </a:r>
            <a:r>
              <a:rPr lang="en-CA" sz="4000" dirty="0" err="1"/>
              <a:t>huestes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que </a:t>
            </a:r>
            <a:r>
              <a:rPr lang="en-CA" sz="4000" dirty="0" err="1"/>
              <a:t>lograste</a:t>
            </a:r>
            <a:r>
              <a:rPr lang="en-CA" sz="4000" dirty="0"/>
              <a:t> </a:t>
            </a:r>
            <a:r>
              <a:rPr lang="en-CA" sz="4000" dirty="0" err="1"/>
              <a:t>rescatar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6993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Fuente de la vida eterna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Robert Robinson</a:t>
            </a:r>
          </a:p>
          <a:p>
            <a:r>
              <a:rPr lang="es-ES_tradnl" sz="1400" i="1" dirty="0"/>
              <a:t>Traducción: Thomas M. </a:t>
            </a:r>
            <a:r>
              <a:rPr lang="es-ES_tradnl" sz="1400" i="1" dirty="0" err="1"/>
              <a:t>Westrup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599090" y="1828643"/>
            <a:ext cx="1099382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Almas que a </a:t>
            </a:r>
            <a:r>
              <a:rPr lang="en-CA" sz="4000" dirty="0" err="1"/>
              <a:t>buscar</a:t>
            </a:r>
            <a:r>
              <a:rPr lang="en-CA" sz="4000" dirty="0"/>
              <a:t> </a:t>
            </a:r>
            <a:r>
              <a:rPr lang="en-CA" sz="4000" dirty="0" err="1"/>
              <a:t>viniste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porque</a:t>
            </a:r>
            <a:r>
              <a:rPr lang="en-CA" sz="4000" dirty="0"/>
              <a:t> les </a:t>
            </a:r>
            <a:r>
              <a:rPr lang="en-CA" sz="4000" dirty="0" err="1"/>
              <a:t>tuviste</a:t>
            </a:r>
            <a:r>
              <a:rPr lang="en-CA" sz="4000" dirty="0"/>
              <a:t> amor,</a:t>
            </a:r>
            <a:br>
              <a:rPr lang="en-CA" sz="4000" dirty="0"/>
            </a:br>
            <a:r>
              <a:rPr lang="en-CA" sz="4000" dirty="0"/>
              <a:t>de </a:t>
            </a:r>
            <a:r>
              <a:rPr lang="en-CA" sz="4000" dirty="0" err="1"/>
              <a:t>ellas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compadeciste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tiernísimo</a:t>
            </a:r>
            <a:r>
              <a:rPr lang="en-CA" sz="4000" dirty="0"/>
              <a:t> favor.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6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Fuente de la vida eterna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Robert Robinson</a:t>
            </a:r>
          </a:p>
          <a:p>
            <a:r>
              <a:rPr lang="es-ES_tradnl" sz="1400" i="1" dirty="0"/>
              <a:t>Traducción: Thomas M. </a:t>
            </a:r>
            <a:r>
              <a:rPr lang="es-ES_tradnl" sz="1400" i="1" dirty="0" err="1"/>
              <a:t>Westrup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599090" y="1828643"/>
            <a:ext cx="1099382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Toma </a:t>
            </a:r>
            <a:r>
              <a:rPr lang="en-CA" sz="4000" dirty="0" err="1"/>
              <a:t>nuestros</a:t>
            </a:r>
            <a:r>
              <a:rPr lang="en-CA" sz="4000" dirty="0"/>
              <a:t> </a:t>
            </a:r>
            <a:r>
              <a:rPr lang="en-CA" sz="4000" dirty="0" err="1"/>
              <a:t>corazones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llénalos</a:t>
            </a:r>
            <a:r>
              <a:rPr lang="en-CA" sz="4000" dirty="0"/>
              <a:t> de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verdad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de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Espíritu</a:t>
            </a:r>
            <a:r>
              <a:rPr lang="en-CA" sz="4000" dirty="0"/>
              <a:t> los </a:t>
            </a:r>
            <a:r>
              <a:rPr lang="en-CA" sz="4000" dirty="0" err="1"/>
              <a:t>dones</a:t>
            </a:r>
            <a:br>
              <a:rPr lang="en-CA" sz="4000" dirty="0"/>
            </a:br>
            <a:r>
              <a:rPr lang="en-CA" sz="4000" dirty="0"/>
              <a:t>y de </a:t>
            </a:r>
            <a:r>
              <a:rPr lang="en-CA" sz="4000" dirty="0" err="1"/>
              <a:t>toda</a:t>
            </a:r>
            <a:r>
              <a:rPr lang="en-CA" sz="4000" dirty="0"/>
              <a:t> </a:t>
            </a:r>
            <a:r>
              <a:rPr lang="en-CA" sz="4000" dirty="0" err="1"/>
              <a:t>santidad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359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Fuente de la vida eterna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Robert Robinson</a:t>
            </a:r>
          </a:p>
          <a:p>
            <a:r>
              <a:rPr lang="es-ES_tradnl" sz="1400" i="1" dirty="0"/>
              <a:t>Traducción: Thomas M. </a:t>
            </a:r>
            <a:r>
              <a:rPr lang="es-ES_tradnl" sz="1400" i="1" dirty="0" err="1"/>
              <a:t>Westrup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599090" y="1828643"/>
            <a:ext cx="1099382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 err="1"/>
              <a:t>Guíanos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obediencia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humildad</a:t>
            </a:r>
            <a:r>
              <a:rPr lang="en-CA" sz="4000" dirty="0"/>
              <a:t>, amor y </a:t>
            </a:r>
            <a:r>
              <a:rPr lang="en-CA" sz="4000" dirty="0" err="1"/>
              <a:t>fe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Nos </a:t>
            </a:r>
            <a:r>
              <a:rPr lang="en-CA" sz="4000" dirty="0" err="1"/>
              <a:t>ampare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clemencia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Salvador, </a:t>
            </a:r>
            <a:r>
              <a:rPr lang="en-CA" sz="4000" dirty="0" err="1"/>
              <a:t>propicio</a:t>
            </a:r>
            <a:r>
              <a:rPr lang="en-CA" sz="4000" dirty="0"/>
              <a:t> </a:t>
            </a:r>
            <a:r>
              <a:rPr lang="en-CA" sz="4000" dirty="0" err="1"/>
              <a:t>sé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8857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1366</TotalTime>
  <Words>265</Words>
  <Application>Microsoft Macintosh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29</cp:revision>
  <dcterms:created xsi:type="dcterms:W3CDTF">2021-10-09T20:00:20Z</dcterms:created>
  <dcterms:modified xsi:type="dcterms:W3CDTF">2022-01-26T16:03:34Z</dcterms:modified>
</cp:coreProperties>
</file>