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0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19/2/25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Firmes y Adelante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Sabine </a:t>
            </a:r>
            <a:r>
              <a:rPr lang="es-ES_tradnl" i="1" dirty="0" err="1"/>
              <a:t>Baring</a:t>
            </a:r>
            <a:r>
              <a:rPr lang="es-ES_tradnl" i="1" dirty="0"/>
              <a:t>-Gould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 err="1"/>
              <a:t>Firmes</a:t>
            </a:r>
            <a:r>
              <a:rPr lang="en-US" sz="4000" dirty="0"/>
              <a:t> y </a:t>
            </a:r>
            <a:r>
              <a:rPr lang="en-US" sz="4000" dirty="0" err="1"/>
              <a:t>adelante</a:t>
            </a:r>
            <a:r>
              <a:rPr lang="en-US" sz="4000" dirty="0"/>
              <a:t>, </a:t>
            </a:r>
            <a:r>
              <a:rPr lang="en-US" sz="4000" dirty="0" err="1"/>
              <a:t>huestes</a:t>
            </a:r>
            <a:r>
              <a:rPr lang="en-US" sz="4000" dirty="0"/>
              <a:t> de la </a:t>
            </a:r>
            <a:r>
              <a:rPr lang="en-US" sz="4000" dirty="0" err="1"/>
              <a:t>fe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sin </a:t>
            </a:r>
            <a:r>
              <a:rPr lang="en-US" sz="4000" dirty="0" err="1"/>
              <a:t>temor</a:t>
            </a:r>
            <a:r>
              <a:rPr lang="en-US" sz="4000" dirty="0"/>
              <a:t> </a:t>
            </a:r>
            <a:r>
              <a:rPr lang="en-US" sz="4000" dirty="0" err="1"/>
              <a:t>alguno</a:t>
            </a:r>
            <a:r>
              <a:rPr lang="en-US" sz="4000" dirty="0"/>
              <a:t>, que Jesús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ve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Jefe </a:t>
            </a:r>
            <a:r>
              <a:rPr lang="en-US" sz="4000" dirty="0" err="1"/>
              <a:t>soberano</a:t>
            </a:r>
            <a:r>
              <a:rPr lang="en-US" sz="4000" dirty="0"/>
              <a:t>, Cristo al </a:t>
            </a:r>
            <a:r>
              <a:rPr lang="en-US" sz="4000" dirty="0" err="1"/>
              <a:t>frente</a:t>
            </a:r>
            <a:r>
              <a:rPr lang="en-US" sz="4000" dirty="0"/>
              <a:t> </a:t>
            </a:r>
            <a:r>
              <a:rPr lang="en-US" sz="4000" dirty="0" err="1"/>
              <a:t>va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la regia </a:t>
            </a:r>
            <a:r>
              <a:rPr lang="en-US" sz="4000" dirty="0" err="1"/>
              <a:t>enseña</a:t>
            </a:r>
            <a:r>
              <a:rPr lang="en-US" sz="4000" dirty="0"/>
              <a:t> tremolando </a:t>
            </a:r>
            <a:r>
              <a:rPr lang="en-US" sz="4000" dirty="0" err="1"/>
              <a:t>está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34757-0142-CDD8-347A-C0C7EF121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0528868-65D0-124E-5FA8-EBD5555C0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8D6965-FE69-2338-F227-0DC7E2F5453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920F278-FFE8-B4F7-13A5-3465C260B0E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0AB188-1146-3583-0CFC-E688B5674C50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Firmes y Adelante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8FD80-25BF-127C-25FA-086A7F1B66BD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Sabine </a:t>
            </a:r>
            <a:r>
              <a:rPr lang="es-ES_tradnl" i="1" dirty="0" err="1"/>
              <a:t>Baring</a:t>
            </a:r>
            <a:r>
              <a:rPr lang="es-ES_tradnl" i="1" dirty="0"/>
              <a:t>-Gould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0ECBF5-AFC3-3738-7B68-2085BCE82A65}"/>
              </a:ext>
            </a:extLst>
          </p:cNvPr>
          <p:cNvSpPr/>
          <p:nvPr/>
        </p:nvSpPr>
        <p:spPr>
          <a:xfrm>
            <a:off x="1180070" y="2667789"/>
            <a:ext cx="10193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effectLst/>
              </a:rPr>
              <a:t>Firmes</a:t>
            </a:r>
            <a:r>
              <a:rPr lang="en-US" sz="4000" i="1" dirty="0">
                <a:effectLst/>
              </a:rPr>
              <a:t> y </a:t>
            </a:r>
            <a:r>
              <a:rPr lang="en-US" sz="4000" i="1" dirty="0" err="1">
                <a:effectLst/>
              </a:rPr>
              <a:t>adelante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huestes</a:t>
            </a:r>
            <a:r>
              <a:rPr lang="en-US" sz="4000" i="1" dirty="0">
                <a:effectLst/>
              </a:rPr>
              <a:t> de la </a:t>
            </a:r>
            <a:r>
              <a:rPr lang="en-US" sz="4000" i="1" dirty="0" err="1">
                <a:effectLst/>
              </a:rPr>
              <a:t>fe</a:t>
            </a:r>
            <a:r>
              <a:rPr lang="en-US" sz="4000" i="1" dirty="0">
                <a:effectLst/>
              </a:rPr>
              <a:t>;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sin </a:t>
            </a:r>
            <a:r>
              <a:rPr lang="en-US" sz="4000" i="1" dirty="0" err="1">
                <a:effectLst/>
              </a:rPr>
              <a:t>temor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alguno</a:t>
            </a:r>
            <a:r>
              <a:rPr lang="en-US" sz="4000" i="1" dirty="0">
                <a:effectLst/>
              </a:rPr>
              <a:t>, que Jesús </a:t>
            </a:r>
            <a:r>
              <a:rPr lang="en-US" sz="4000" i="1" dirty="0" err="1">
                <a:effectLst/>
              </a:rPr>
              <a:t>nos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ve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2BF46E1-3D0A-C163-2A28-0C0D17DB62C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334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A7C7A-BAF3-66DA-F45D-D27424DF0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7672376-BEFC-D849-9E26-1DA513F96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A4D722-197C-26BF-DBCD-E228D0B5DA0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9F71D7F-6EB5-4B34-1D02-1541581C2FD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31A5A5-61D2-044E-F769-17BCB5CA4FD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Firmes y Adelante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246658-DF4F-9D63-03D4-922D2BDB0782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Sabine </a:t>
            </a:r>
            <a:r>
              <a:rPr lang="es-ES_tradnl" i="1" dirty="0" err="1"/>
              <a:t>Baring</a:t>
            </a:r>
            <a:r>
              <a:rPr lang="es-ES_tradnl" i="1" dirty="0"/>
              <a:t>-Gould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1D3167-1E66-80DB-3C8F-B2119907A448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/>
              <a:t>Muévese</a:t>
            </a:r>
            <a:r>
              <a:rPr lang="en-US" sz="4000" dirty="0"/>
              <a:t> </a:t>
            </a:r>
            <a:r>
              <a:rPr lang="en-US" sz="4000" dirty="0" err="1"/>
              <a:t>potente</a:t>
            </a:r>
            <a:r>
              <a:rPr lang="en-US" sz="4000" dirty="0"/>
              <a:t> la Iglesia de Dios;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gloriosos</a:t>
            </a:r>
            <a:r>
              <a:rPr lang="en-US" sz="4000" dirty="0"/>
              <a:t> </a:t>
            </a:r>
            <a:r>
              <a:rPr lang="en-US" sz="4000" dirty="0" err="1"/>
              <a:t>marchamos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pos.</a:t>
            </a:r>
            <a:br>
              <a:rPr lang="en-US" sz="4000" dirty="0"/>
            </a:br>
            <a:r>
              <a:rPr lang="en-US" sz="4000" dirty="0" err="1"/>
              <a:t>Somos</a:t>
            </a:r>
            <a:r>
              <a:rPr lang="en-US" sz="4000" dirty="0"/>
              <a:t> </a:t>
            </a:r>
            <a:r>
              <a:rPr lang="en-US" sz="4000" dirty="0" err="1"/>
              <a:t>sólo</a:t>
            </a:r>
            <a:r>
              <a:rPr lang="en-US" sz="4000" dirty="0"/>
              <a:t> un </a:t>
            </a:r>
            <a:r>
              <a:rPr lang="en-US" sz="4000" dirty="0" err="1"/>
              <a:t>cuerpo</a:t>
            </a:r>
            <a:r>
              <a:rPr lang="en-US" sz="4000" dirty="0"/>
              <a:t>, y uno es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una</a:t>
            </a:r>
            <a:r>
              <a:rPr lang="en-US" sz="4000" dirty="0"/>
              <a:t> la </a:t>
            </a:r>
            <a:r>
              <a:rPr lang="en-US" sz="4000" dirty="0" err="1"/>
              <a:t>esperanza</a:t>
            </a:r>
            <a:r>
              <a:rPr lang="en-US" sz="4000" dirty="0"/>
              <a:t>, y uno </a:t>
            </a:r>
            <a:r>
              <a:rPr lang="en-US" sz="4000" dirty="0" err="1"/>
              <a:t>nuestro</a:t>
            </a:r>
            <a:r>
              <a:rPr lang="en-US" sz="4000" dirty="0"/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0A4256-DC34-2792-6E8F-FD14ECB12AC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668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47192-1006-B653-F2F0-865565FFF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B878E28-15DA-B8D5-DBD0-CE98727B5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634C83-362F-6D50-8B80-C07A83C184B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3DE1202-310C-3B79-08F3-83FF1FF05E8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8D8E63-4E4C-F29C-49C6-CECFD401E3E6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Firmes y Adelante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5C6097-F5FF-5504-1CBC-5B628CE90EFD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Sabine </a:t>
            </a:r>
            <a:r>
              <a:rPr lang="es-ES_tradnl" i="1" dirty="0" err="1"/>
              <a:t>Baring</a:t>
            </a:r>
            <a:r>
              <a:rPr lang="es-ES_tradnl" i="1" dirty="0"/>
              <a:t>-Gould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304748-4015-3CF2-B161-D1193EA3C55B}"/>
              </a:ext>
            </a:extLst>
          </p:cNvPr>
          <p:cNvSpPr/>
          <p:nvPr/>
        </p:nvSpPr>
        <p:spPr>
          <a:xfrm>
            <a:off x="1180070" y="2667789"/>
            <a:ext cx="10193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effectLst/>
              </a:rPr>
              <a:t>Firmes</a:t>
            </a:r>
            <a:r>
              <a:rPr lang="en-US" sz="4000" i="1" dirty="0">
                <a:effectLst/>
              </a:rPr>
              <a:t> y </a:t>
            </a:r>
            <a:r>
              <a:rPr lang="en-US" sz="4000" i="1" dirty="0" err="1">
                <a:effectLst/>
              </a:rPr>
              <a:t>adelante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huestes</a:t>
            </a:r>
            <a:r>
              <a:rPr lang="en-US" sz="4000" i="1" dirty="0">
                <a:effectLst/>
              </a:rPr>
              <a:t> de la </a:t>
            </a:r>
            <a:r>
              <a:rPr lang="en-US" sz="4000" i="1" dirty="0" err="1">
                <a:effectLst/>
              </a:rPr>
              <a:t>fe</a:t>
            </a:r>
            <a:r>
              <a:rPr lang="en-US" sz="4000" i="1" dirty="0">
                <a:effectLst/>
              </a:rPr>
              <a:t>;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sin </a:t>
            </a:r>
            <a:r>
              <a:rPr lang="en-US" sz="4000" i="1" dirty="0" err="1">
                <a:effectLst/>
              </a:rPr>
              <a:t>temor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alguno</a:t>
            </a:r>
            <a:r>
              <a:rPr lang="en-US" sz="4000" i="1" dirty="0">
                <a:effectLst/>
              </a:rPr>
              <a:t>, que Jesús </a:t>
            </a:r>
            <a:r>
              <a:rPr lang="en-US" sz="4000" i="1" dirty="0" err="1">
                <a:effectLst/>
              </a:rPr>
              <a:t>nos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ve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0E3596-9888-72FA-6667-97376265243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56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2959B-DCDA-BD67-FF32-35E6E99ED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D6173A2-14FF-726D-1042-84C94DE07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0ABF67-0A53-EF1A-FB8D-2CCC9793608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12A46BD-D507-6FFB-6A5D-5562FBCF91C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EA07CA-FBE2-BF87-62F2-35A55A2FEDB4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Firmes y Adelante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3182C6-F535-39DB-3B2D-E45873B75789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Sabine </a:t>
            </a:r>
            <a:r>
              <a:rPr lang="es-ES_tradnl" i="1" dirty="0" err="1"/>
              <a:t>Baring</a:t>
            </a:r>
            <a:r>
              <a:rPr lang="es-ES_tradnl" i="1" dirty="0"/>
              <a:t>-Gould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28F4EE-2752-7B5F-8463-23193F0D1F64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/>
              <a:t>Tronos</a:t>
            </a:r>
            <a:r>
              <a:rPr lang="en-US" sz="4000" dirty="0"/>
              <a:t> y coronas </a:t>
            </a:r>
            <a:r>
              <a:rPr lang="en-US" sz="4000" dirty="0" err="1"/>
              <a:t>pueden</a:t>
            </a:r>
            <a:r>
              <a:rPr lang="en-US" sz="4000" dirty="0"/>
              <a:t> </a:t>
            </a:r>
            <a:r>
              <a:rPr lang="en-US" sz="4000" dirty="0" err="1"/>
              <a:t>perecer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de Jesús la Iglesia </a:t>
            </a:r>
            <a:r>
              <a:rPr lang="en-US" sz="4000" dirty="0" err="1"/>
              <a:t>constante</a:t>
            </a:r>
            <a:r>
              <a:rPr lang="en-US" sz="4000" dirty="0"/>
              <a:t> ha de ser.</a:t>
            </a:r>
            <a:br>
              <a:rPr lang="en-US" sz="4000" dirty="0"/>
            </a:br>
            <a:r>
              <a:rPr lang="en-US" sz="4000" dirty="0"/>
              <a:t>Nada </a:t>
            </a:r>
            <a:r>
              <a:rPr lang="en-US" sz="4000" dirty="0" err="1"/>
              <a:t>en</a:t>
            </a:r>
            <a:r>
              <a:rPr lang="en-US" sz="4000" dirty="0"/>
              <a:t> contra suya </a:t>
            </a:r>
            <a:r>
              <a:rPr lang="en-US" sz="4000" dirty="0" err="1"/>
              <a:t>prevalecerá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porque</a:t>
            </a:r>
            <a:r>
              <a:rPr lang="en-US" sz="4000" dirty="0"/>
              <a:t> la </a:t>
            </a:r>
            <a:r>
              <a:rPr lang="en-US" sz="4000" dirty="0" err="1"/>
              <a:t>promesa</a:t>
            </a:r>
            <a:r>
              <a:rPr lang="en-US" sz="4000" dirty="0"/>
              <a:t> </a:t>
            </a:r>
            <a:r>
              <a:rPr lang="en-US" sz="4000" dirty="0" err="1"/>
              <a:t>nunca</a:t>
            </a:r>
            <a:r>
              <a:rPr lang="en-US" sz="4000" dirty="0"/>
              <a:t> </a:t>
            </a:r>
            <a:r>
              <a:rPr lang="en-US" sz="4000" dirty="0" err="1"/>
              <a:t>faltará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F511279-1299-70C7-0D17-4DE82B34D2E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76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865A0-DC6E-68A6-74C1-26F7319A9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FCEAE2D-9E9F-A92D-C57B-7B1572809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9EA678-D14D-FB1D-8B8D-0FADD06A610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19A4409-2053-9D31-B7F0-8E7817FE1F6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469835-2415-797F-84A4-07B2EE055BB5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Firmes y Adelante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417262-7E9B-27AE-3134-5F9B32986A92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Sabine </a:t>
            </a:r>
            <a:r>
              <a:rPr lang="es-ES_tradnl" i="1" dirty="0" err="1"/>
              <a:t>Baring</a:t>
            </a:r>
            <a:r>
              <a:rPr lang="es-ES_tradnl" i="1" dirty="0"/>
              <a:t>-Gould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F9F618-C090-3ACD-9560-2EB4444C2893}"/>
              </a:ext>
            </a:extLst>
          </p:cNvPr>
          <p:cNvSpPr/>
          <p:nvPr/>
        </p:nvSpPr>
        <p:spPr>
          <a:xfrm>
            <a:off x="1180070" y="2667789"/>
            <a:ext cx="10193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effectLst/>
              </a:rPr>
              <a:t>Firmes</a:t>
            </a:r>
            <a:r>
              <a:rPr lang="en-US" sz="4000" i="1" dirty="0">
                <a:effectLst/>
              </a:rPr>
              <a:t> y </a:t>
            </a:r>
            <a:r>
              <a:rPr lang="en-US" sz="4000" i="1" dirty="0" err="1">
                <a:effectLst/>
              </a:rPr>
              <a:t>adelante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huestes</a:t>
            </a:r>
            <a:r>
              <a:rPr lang="en-US" sz="4000" i="1" dirty="0">
                <a:effectLst/>
              </a:rPr>
              <a:t> de la </a:t>
            </a:r>
            <a:r>
              <a:rPr lang="en-US" sz="4000" i="1" dirty="0" err="1">
                <a:effectLst/>
              </a:rPr>
              <a:t>fe</a:t>
            </a:r>
            <a:r>
              <a:rPr lang="en-US" sz="4000" i="1" dirty="0">
                <a:effectLst/>
              </a:rPr>
              <a:t>;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sin </a:t>
            </a:r>
            <a:r>
              <a:rPr lang="en-US" sz="4000" i="1" dirty="0" err="1">
                <a:effectLst/>
              </a:rPr>
              <a:t>temor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alguno</a:t>
            </a:r>
            <a:r>
              <a:rPr lang="en-US" sz="4000" i="1" dirty="0">
                <a:effectLst/>
              </a:rPr>
              <a:t>, que Jesús </a:t>
            </a:r>
            <a:r>
              <a:rPr lang="en-US" sz="4000" i="1" dirty="0" err="1">
                <a:effectLst/>
              </a:rPr>
              <a:t>nos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ve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2649D4-57E5-9930-3FDD-85DBA083928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801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284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14</cp:revision>
  <dcterms:created xsi:type="dcterms:W3CDTF">2025-01-22T20:48:06Z</dcterms:created>
  <dcterms:modified xsi:type="dcterms:W3CDTF">2025-02-19T18:54:20Z</dcterms:modified>
</cp:coreProperties>
</file>