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6" r:id="rId3"/>
    <p:sldId id="283" r:id="rId4"/>
    <p:sldId id="287" r:id="rId5"/>
    <p:sldId id="284" r:id="rId6"/>
    <p:sldId id="28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Feliz</a:t>
            </a:r>
            <a:r>
              <a:rPr lang="en-CA" sz="4000" dirty="0"/>
              <a:t>, </a:t>
            </a:r>
            <a:r>
              <a:rPr lang="en-CA" sz="4000" dirty="0" err="1"/>
              <a:t>feliz</a:t>
            </a:r>
            <a:r>
              <a:rPr lang="en-CA" sz="4000" dirty="0"/>
              <a:t> </a:t>
            </a:r>
            <a:r>
              <a:rPr lang="en-CA" sz="4000" dirty="0" err="1"/>
              <a:t>cumpleaños</a:t>
            </a:r>
            <a:br>
              <a:rPr lang="en-CA" sz="4000" dirty="0"/>
            </a:br>
            <a:r>
              <a:rPr lang="en-CA" sz="4000" dirty="0" err="1"/>
              <a:t>deseamos</a:t>
            </a:r>
            <a:r>
              <a:rPr lang="en-CA" sz="4000" dirty="0"/>
              <a:t> para </a:t>
            </a:r>
            <a:r>
              <a:rPr lang="en-CA" sz="4000" dirty="0" err="1"/>
              <a:t>ti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que el Dios </a:t>
            </a:r>
            <a:r>
              <a:rPr lang="en-CA" sz="4000" dirty="0" err="1"/>
              <a:t>Omnipotente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quiera</a:t>
            </a:r>
            <a:r>
              <a:rPr lang="en-CA" sz="4000" dirty="0"/>
              <a:t> </a:t>
            </a:r>
            <a:r>
              <a:rPr lang="en-CA" sz="4000" dirty="0" err="1"/>
              <a:t>bendecir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Feliz</a:t>
            </a:r>
            <a:r>
              <a:rPr lang="en-CA" sz="4000" i="1" dirty="0"/>
              <a:t>, </a:t>
            </a:r>
            <a:r>
              <a:rPr lang="en-CA" sz="4000" i="1" dirty="0" err="1"/>
              <a:t>feliz</a:t>
            </a:r>
            <a:r>
              <a:rPr lang="en-CA" sz="4000" i="1" dirty="0"/>
              <a:t> </a:t>
            </a:r>
            <a:r>
              <a:rPr lang="en-CA" sz="4000" i="1" dirty="0" err="1"/>
              <a:t>cumpleaños</a:t>
            </a:r>
            <a:br>
              <a:rPr lang="en-CA" sz="4000" i="1" dirty="0"/>
            </a:br>
            <a:r>
              <a:rPr lang="en-CA" sz="4000" i="1" dirty="0"/>
              <a:t>que Dios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br>
              <a:rPr lang="en-CA" sz="4000" i="1" dirty="0"/>
            </a:b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dé</a:t>
            </a:r>
            <a:r>
              <a:rPr lang="en-CA" sz="4000" i="1" dirty="0"/>
              <a:t> </a:t>
            </a:r>
            <a:r>
              <a:rPr lang="en-CA" sz="4000" i="1" dirty="0" err="1"/>
              <a:t>muy</a:t>
            </a:r>
            <a:r>
              <a:rPr lang="en-CA" sz="4000" i="1" dirty="0"/>
              <a:t> </a:t>
            </a:r>
            <a:r>
              <a:rPr lang="en-CA" sz="4000" i="1" dirty="0" err="1"/>
              <a:t>larga</a:t>
            </a:r>
            <a:r>
              <a:rPr lang="en-CA" sz="4000" i="1" dirty="0"/>
              <a:t> </a:t>
            </a:r>
            <a:r>
              <a:rPr lang="en-CA" sz="4000" i="1" dirty="0" err="1"/>
              <a:t>vida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salud</a:t>
            </a:r>
            <a:r>
              <a:rPr lang="en-CA" sz="4000" i="1" dirty="0"/>
              <a:t>, </a:t>
            </a:r>
            <a:r>
              <a:rPr lang="en-CA" sz="4000" i="1" dirty="0" err="1"/>
              <a:t>felicidad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17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﻿﻿A Dios le </a:t>
            </a:r>
            <a:r>
              <a:rPr lang="en-CA" sz="4000" dirty="0" err="1"/>
              <a:t>damos</a:t>
            </a:r>
            <a:r>
              <a:rPr lang="en-CA" sz="4000" dirty="0"/>
              <a:t> gracias</a:t>
            </a:r>
            <a:br>
              <a:rPr lang="en-CA" sz="4000" dirty="0"/>
            </a:br>
            <a:r>
              <a:rPr lang="en-CA" sz="4000" dirty="0"/>
              <a:t>que con amor sin par,</a:t>
            </a:r>
            <a:br>
              <a:rPr lang="en-CA" sz="4000" dirty="0"/>
            </a:br>
            <a:r>
              <a:rPr lang="en-CA" sz="4000" dirty="0"/>
              <a:t>al fin de </a:t>
            </a:r>
            <a:r>
              <a:rPr lang="en-CA" sz="4000" dirty="0" err="1"/>
              <a:t>otro</a:t>
            </a:r>
            <a:r>
              <a:rPr lang="en-CA" sz="4000" dirty="0"/>
              <a:t> </a:t>
            </a:r>
            <a:r>
              <a:rPr lang="en-CA" sz="4000" dirty="0" err="1"/>
              <a:t>año</a:t>
            </a:r>
            <a:r>
              <a:rPr lang="en-CA" sz="4000" dirty="0"/>
              <a:t> </a:t>
            </a:r>
            <a:r>
              <a:rPr lang="en-CA" sz="4000" dirty="0" err="1"/>
              <a:t>hermoso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permitió</a:t>
            </a:r>
            <a:r>
              <a:rPr lang="en-CA" sz="4000" dirty="0"/>
              <a:t> </a:t>
            </a:r>
            <a:r>
              <a:rPr lang="en-CA" sz="4000" dirty="0" err="1"/>
              <a:t>llegar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17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Feliz</a:t>
            </a:r>
            <a:r>
              <a:rPr lang="en-CA" sz="4000" i="1" dirty="0"/>
              <a:t>, </a:t>
            </a:r>
            <a:r>
              <a:rPr lang="en-CA" sz="4000" i="1" dirty="0" err="1"/>
              <a:t>feliz</a:t>
            </a:r>
            <a:r>
              <a:rPr lang="en-CA" sz="4000" i="1" dirty="0"/>
              <a:t> </a:t>
            </a:r>
            <a:r>
              <a:rPr lang="en-CA" sz="4000" i="1" dirty="0" err="1"/>
              <a:t>cumpleaños</a:t>
            </a:r>
            <a:br>
              <a:rPr lang="en-CA" sz="4000" i="1" dirty="0"/>
            </a:br>
            <a:r>
              <a:rPr lang="en-CA" sz="4000" i="1" dirty="0"/>
              <a:t>que Dios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br>
              <a:rPr lang="en-CA" sz="4000" i="1" dirty="0"/>
            </a:b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dé</a:t>
            </a:r>
            <a:r>
              <a:rPr lang="en-CA" sz="4000" i="1" dirty="0"/>
              <a:t> </a:t>
            </a:r>
            <a:r>
              <a:rPr lang="en-CA" sz="4000" i="1" dirty="0" err="1"/>
              <a:t>muy</a:t>
            </a:r>
            <a:r>
              <a:rPr lang="en-CA" sz="4000" i="1" dirty="0"/>
              <a:t> </a:t>
            </a:r>
            <a:r>
              <a:rPr lang="en-CA" sz="4000" i="1" dirty="0" err="1"/>
              <a:t>larga</a:t>
            </a:r>
            <a:r>
              <a:rPr lang="en-CA" sz="4000" i="1" dirty="0"/>
              <a:t> </a:t>
            </a:r>
            <a:r>
              <a:rPr lang="en-CA" sz="4000" i="1" dirty="0" err="1"/>
              <a:t>vida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salud</a:t>
            </a:r>
            <a:r>
              <a:rPr lang="en-CA" sz="4000" i="1" dirty="0"/>
              <a:t>, </a:t>
            </a:r>
            <a:r>
              <a:rPr lang="en-CA" sz="4000" i="1" dirty="0" err="1"/>
              <a:t>felicidad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31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﻿﻿</a:t>
            </a:r>
            <a:r>
              <a:rPr lang="en-CA" sz="4000" dirty="0" err="1"/>
              <a:t>Oremos</a:t>
            </a:r>
            <a:r>
              <a:rPr lang="en-CA" sz="4000" dirty="0"/>
              <a:t>, </a:t>
            </a:r>
            <a:r>
              <a:rPr lang="en-CA" sz="4000" dirty="0" err="1"/>
              <a:t>pues</a:t>
            </a:r>
            <a:r>
              <a:rPr lang="en-CA" sz="4000" dirty="0"/>
              <a:t>, </a:t>
            </a:r>
            <a:r>
              <a:rPr lang="en-CA" sz="4000" dirty="0" err="1"/>
              <a:t>unidos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bendiga</a:t>
            </a:r>
            <a:r>
              <a:rPr lang="en-CA" sz="4000" dirty="0"/>
              <a:t> </a:t>
            </a:r>
            <a:r>
              <a:rPr lang="en-CA" sz="4000" dirty="0" err="1"/>
              <a:t>aún</a:t>
            </a:r>
            <a:r>
              <a:rPr lang="en-CA" sz="4000" dirty="0"/>
              <a:t> </a:t>
            </a:r>
            <a:r>
              <a:rPr lang="en-CA" sz="4000" dirty="0" err="1"/>
              <a:t>más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colme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lo </a:t>
            </a:r>
            <a:r>
              <a:rPr lang="en-CA" sz="4000" dirty="0" err="1"/>
              <a:t>futuro</a:t>
            </a:r>
            <a:br>
              <a:rPr lang="en-CA" sz="4000" dirty="0"/>
            </a:br>
            <a:r>
              <a:rPr lang="en-CA" sz="4000" dirty="0"/>
              <a:t>de bien, </a:t>
            </a:r>
            <a:r>
              <a:rPr lang="en-CA" sz="4000" dirty="0" err="1"/>
              <a:t>prosperidad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85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014247" y="180746"/>
            <a:ext cx="10163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Feliz, feliz cumpleaños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72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Eliza E. </a:t>
            </a:r>
            <a:r>
              <a:rPr lang="es-ES_tradnl" sz="1400" i="1" dirty="0" err="1"/>
              <a:t>Hewitt</a:t>
            </a:r>
            <a:endParaRPr lang="es-ES_tradnl" sz="1400" i="1" dirty="0"/>
          </a:p>
          <a:p>
            <a:r>
              <a:rPr lang="es-ES_tradnl" sz="1400" i="1" dirty="0"/>
              <a:t>Traducción: Severa </a:t>
            </a:r>
            <a:r>
              <a:rPr lang="es-ES_tradnl" sz="1400" i="1" dirty="0" err="1"/>
              <a:t>Euresti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23517"/>
            <a:ext cx="8763001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i="1" dirty="0"/>
              <a:t>¡</a:t>
            </a:r>
            <a:r>
              <a:rPr lang="en-CA" sz="4000" i="1" dirty="0" err="1"/>
              <a:t>Feliz</a:t>
            </a:r>
            <a:r>
              <a:rPr lang="en-CA" sz="4000" i="1" dirty="0"/>
              <a:t>, </a:t>
            </a:r>
            <a:r>
              <a:rPr lang="en-CA" sz="4000" i="1" dirty="0" err="1"/>
              <a:t>feliz</a:t>
            </a:r>
            <a:r>
              <a:rPr lang="en-CA" sz="4000" i="1" dirty="0"/>
              <a:t> </a:t>
            </a:r>
            <a:r>
              <a:rPr lang="en-CA" sz="4000" i="1" dirty="0" err="1"/>
              <a:t>cumpleaños</a:t>
            </a:r>
            <a:br>
              <a:rPr lang="en-CA" sz="4000" i="1" dirty="0"/>
            </a:br>
            <a:r>
              <a:rPr lang="en-CA" sz="4000" i="1" dirty="0"/>
              <a:t>que Dios </a:t>
            </a:r>
            <a:r>
              <a:rPr lang="en-CA" sz="4000" i="1" dirty="0" err="1"/>
              <a:t>en</a:t>
            </a:r>
            <a:r>
              <a:rPr lang="en-CA" sz="4000" i="1" dirty="0"/>
              <a:t> </a:t>
            </a:r>
            <a:r>
              <a:rPr lang="en-CA" sz="4000" i="1" dirty="0" err="1"/>
              <a:t>su</a:t>
            </a:r>
            <a:r>
              <a:rPr lang="en-CA" sz="4000" i="1" dirty="0"/>
              <a:t> </a:t>
            </a:r>
            <a:r>
              <a:rPr lang="en-CA" sz="4000" i="1" dirty="0" err="1"/>
              <a:t>bondad</a:t>
            </a:r>
            <a:br>
              <a:rPr lang="en-CA" sz="4000" i="1" dirty="0"/>
            </a:b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dé</a:t>
            </a:r>
            <a:r>
              <a:rPr lang="en-CA" sz="4000" i="1" dirty="0"/>
              <a:t> </a:t>
            </a:r>
            <a:r>
              <a:rPr lang="en-CA" sz="4000" i="1" dirty="0" err="1"/>
              <a:t>muy</a:t>
            </a:r>
            <a:r>
              <a:rPr lang="en-CA" sz="4000" i="1" dirty="0"/>
              <a:t> </a:t>
            </a:r>
            <a:r>
              <a:rPr lang="en-CA" sz="4000" i="1" dirty="0" err="1"/>
              <a:t>larga</a:t>
            </a:r>
            <a:r>
              <a:rPr lang="en-CA" sz="4000" i="1" dirty="0"/>
              <a:t> </a:t>
            </a:r>
            <a:r>
              <a:rPr lang="en-CA" sz="4000" i="1" dirty="0" err="1"/>
              <a:t>vida</a:t>
            </a:r>
            <a:r>
              <a:rPr lang="en-CA" sz="4000" i="1" dirty="0"/>
              <a:t>,</a:t>
            </a:r>
            <a:br>
              <a:rPr lang="en-CA" sz="4000" i="1" dirty="0"/>
            </a:br>
            <a:r>
              <a:rPr lang="en-CA" sz="4000" i="1" dirty="0" err="1"/>
              <a:t>salud</a:t>
            </a:r>
            <a:r>
              <a:rPr lang="en-CA" sz="4000" i="1" dirty="0"/>
              <a:t>, </a:t>
            </a:r>
            <a:r>
              <a:rPr lang="en-CA" sz="4000" i="1" dirty="0" err="1"/>
              <a:t>felicidad</a:t>
            </a:r>
            <a:r>
              <a:rPr lang="en-CA" sz="4000" i="1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603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263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17</cp:revision>
  <dcterms:created xsi:type="dcterms:W3CDTF">2021-10-09T20:00:20Z</dcterms:created>
  <dcterms:modified xsi:type="dcterms:W3CDTF">2021-10-19T15:10:27Z</dcterms:modified>
</cp:coreProperties>
</file>