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5" r:id="rId3"/>
    <p:sldId id="286" r:id="rId4"/>
    <p:sldId id="279" r:id="rId5"/>
    <p:sldId id="283" r:id="rId6"/>
    <p:sldId id="284" r:id="rId7"/>
    <p:sldId id="280" r:id="rId8"/>
    <p:sldId id="281" r:id="rId9"/>
    <p:sldId id="28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66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5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Es el tiempo de la siega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tiempo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siega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tú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vacilar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declarando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holgura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 “no hay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trabajar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”.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Mientras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tanto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Maestro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vuelve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llamar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joven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joven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trabaja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Es traducción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Es el tiempo de la siega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campos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blancos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están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aguardando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manos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segarán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Joven, 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despierta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Hazlo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pronto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alerta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primero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decirle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 “Heme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”.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Es traducción</a:t>
            </a:r>
          </a:p>
        </p:txBody>
      </p:sp>
    </p:spTree>
    <p:extLst>
      <p:ext uri="{BB962C8B-B14F-4D97-AF65-F5344CB8AC3E}">
        <p14:creationId xmlns:p14="http://schemas.microsoft.com/office/powerpoint/2010/main" val="1558770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Es el tiempo de la siega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doquier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inclina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madura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mies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las auras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mueven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y 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bella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es!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Joven, 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despierta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Hazlo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pronto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alerta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pocos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días hay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restan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para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segador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 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Es traducción</a:t>
            </a:r>
          </a:p>
        </p:txBody>
      </p:sp>
    </p:spTree>
    <p:extLst>
      <p:ext uri="{BB962C8B-B14F-4D97-AF65-F5344CB8AC3E}">
        <p14:creationId xmlns:p14="http://schemas.microsoft.com/office/powerpoint/2010/main" val="2730962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Es el tiempo de la siega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gavillas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recojas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joyas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esplendor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brillarán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corona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Busca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pronto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eternas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joyas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Dios 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premiador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Joven,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joven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trabaja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Es traducción</a:t>
            </a:r>
          </a:p>
        </p:txBody>
      </p:sp>
    </p:spTree>
    <p:extLst>
      <p:ext uri="{BB962C8B-B14F-4D97-AF65-F5344CB8AC3E}">
        <p14:creationId xmlns:p14="http://schemas.microsoft.com/office/powerpoint/2010/main" val="162870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Es el tiempo de la siega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campos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blancos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están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aguardando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manos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segarán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Joven, 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despierta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Hazlo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pronto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alerta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primero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decirle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 “Heme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”.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Es traducción</a:t>
            </a:r>
          </a:p>
        </p:txBody>
      </p:sp>
    </p:spTree>
    <p:extLst>
      <p:ext uri="{BB962C8B-B14F-4D97-AF65-F5344CB8AC3E}">
        <p14:creationId xmlns:p14="http://schemas.microsoft.com/office/powerpoint/2010/main" val="3127072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Es el tiempo de la siega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doquier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inclina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madura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mies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las auras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mueven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y 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bella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es!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Joven, 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despierta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Hazlo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pronto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alerta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pocos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días hay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restan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para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segador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 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Es traducción</a:t>
            </a:r>
          </a:p>
        </p:txBody>
      </p:sp>
    </p:spTree>
    <p:extLst>
      <p:ext uri="{BB962C8B-B14F-4D97-AF65-F5344CB8AC3E}">
        <p14:creationId xmlns:p14="http://schemas.microsoft.com/office/powerpoint/2010/main" val="3543278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Es el tiempo de la siega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pasando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mañana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nunca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volverá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pronto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tiempo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siega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terminará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hallarás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fin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vacío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ante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Creador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Joven,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joven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trabaja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Es traducción</a:t>
            </a:r>
          </a:p>
        </p:txBody>
      </p:sp>
    </p:spTree>
    <p:extLst>
      <p:ext uri="{BB962C8B-B14F-4D97-AF65-F5344CB8AC3E}">
        <p14:creationId xmlns:p14="http://schemas.microsoft.com/office/powerpoint/2010/main" val="3729406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Es el tiempo de la siega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campos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blancos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están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aguardando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manos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segarán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Joven, 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despierta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Hazlo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pronto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alerta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primero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decirle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 “Heme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”.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Es traducción</a:t>
            </a:r>
          </a:p>
        </p:txBody>
      </p:sp>
    </p:spTree>
    <p:extLst>
      <p:ext uri="{BB962C8B-B14F-4D97-AF65-F5344CB8AC3E}">
        <p14:creationId xmlns:p14="http://schemas.microsoft.com/office/powerpoint/2010/main" val="2422978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Es el tiempo de la siega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doquier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inclina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madura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mies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las auras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mueven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y 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qué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bella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es!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Joven, 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despierta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Hazlo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pronto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alerta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pocos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días hay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restan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para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segador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 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Es traducción</a:t>
            </a:r>
          </a:p>
        </p:txBody>
      </p:sp>
    </p:spTree>
    <p:extLst>
      <p:ext uri="{BB962C8B-B14F-4D97-AF65-F5344CB8AC3E}">
        <p14:creationId xmlns:p14="http://schemas.microsoft.com/office/powerpoint/2010/main" val="862505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6188</TotalTime>
  <Words>567</Words>
  <Application>Microsoft Macintosh PowerPoint</Application>
  <PresentationFormat>Widescreen</PresentationFormat>
  <Paragraphs>36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117</cp:revision>
  <cp:lastPrinted>2023-08-15T22:06:33Z</cp:lastPrinted>
  <dcterms:created xsi:type="dcterms:W3CDTF">2022-05-23T20:34:02Z</dcterms:created>
  <dcterms:modified xsi:type="dcterms:W3CDTF">2023-08-30T18:52:29Z</dcterms:modified>
</cp:coreProperties>
</file>