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3" r:id="rId5"/>
    <p:sldId id="258" r:id="rId6"/>
    <p:sldId id="262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Es Cristo </a:t>
            </a:r>
            <a:r>
              <a:rPr lang="en-US" sz="4000" dirty="0" err="1"/>
              <a:t>quien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 </a:t>
            </a:r>
            <a:r>
              <a:rPr lang="en-US" sz="4000" dirty="0" err="1"/>
              <a:t>murió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mis culpas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borrar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dolor y </a:t>
            </a:r>
            <a:r>
              <a:rPr lang="en-US" sz="4000" dirty="0" err="1"/>
              <a:t>penas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sufrió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 alma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salvar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77235-4811-3D68-2B2B-4C3A20DEF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E4B7A45-6323-D21B-ED74-4E2D46CE7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349EFA-82AF-CB98-13DF-9AD2ACE415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D3BE08-0D63-5D4D-5D5D-3CF46EE46BE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1E75F7-FFC9-555F-38C1-438F46335E89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8FEDF5-A1C8-5796-5872-9A40063EDAFE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5E226F-41BB-2729-25DA-D4EA7991902B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alabo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adoro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siempre</a:t>
            </a:r>
            <a:r>
              <a:rPr lang="en-US" sz="4000" i="1" dirty="0"/>
              <a:t> le </a:t>
            </a:r>
            <a:r>
              <a:rPr lang="en-US" sz="4000" i="1" dirty="0" err="1"/>
              <a:t>sigo</a:t>
            </a:r>
            <a:br>
              <a:rPr lang="en-US" sz="4000" dirty="0"/>
            </a:br>
            <a:r>
              <a:rPr lang="en-US" sz="4000" i="1" dirty="0"/>
              <a:t>de </a:t>
            </a:r>
            <a:r>
              <a:rPr lang="en-US" sz="4000" i="1" dirty="0" err="1"/>
              <a:t>todo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2D00F4-A16E-4198-09D9-F20B494AD29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964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4004-8C02-61EB-4E36-967ABECA0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94FBC60-95B6-959E-24BA-AB22C1928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45F6D3-BC03-08FC-6DF0-8B5516F509A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1CA31A6-F368-FF8C-30AA-A1CE779AED1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C7B7B4-360E-8080-219D-D2C88255E209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9B9051-418D-3547-9D57-158AC7AA3510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A8B64E-96F7-272B-AE1B-AB96F8D83FF3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Jesús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sin </a:t>
            </a:r>
            <a:r>
              <a:rPr lang="en-US" sz="4000" dirty="0" err="1"/>
              <a:t>igual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precioso</a:t>
            </a:r>
            <a:r>
              <a:rPr lang="en-US" sz="4000" dirty="0"/>
              <a:t> es para </a:t>
            </a:r>
            <a:r>
              <a:rPr lang="en-US" sz="4000" dirty="0" err="1"/>
              <a:t>mí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cual</a:t>
            </a:r>
            <a:r>
              <a:rPr lang="en-US" sz="4000" dirty="0"/>
              <a:t> grata nota musical</a:t>
            </a:r>
            <a:br>
              <a:rPr lang="en-US" sz="4000" dirty="0"/>
            </a:br>
            <a:r>
              <a:rPr lang="en-US" sz="4000" dirty="0" err="1"/>
              <a:t>resuena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oír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FE6FB6-3571-A4F2-10C4-E42232F6C1A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05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1115E-972F-2A8E-3244-A1BDEB86E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FB74048-4197-C55E-C53D-4E77231BC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8D3A22-A1CD-4BCE-D7BD-142CE7DED0D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7399947-B9EF-5D73-ADBC-8FB0C46DC9B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B7E7EF-F806-D656-7F5A-5B88A0854CA3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9784F5-7B70-7509-6B34-63B658AE3A2F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657849-1A86-090E-353F-29323B17B904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alabo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adoro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siempre</a:t>
            </a:r>
            <a:r>
              <a:rPr lang="en-US" sz="4000" i="1" dirty="0"/>
              <a:t> le </a:t>
            </a:r>
            <a:r>
              <a:rPr lang="en-US" sz="4000" i="1" dirty="0" err="1"/>
              <a:t>sigo</a:t>
            </a:r>
            <a:br>
              <a:rPr lang="en-US" sz="4000" dirty="0"/>
            </a:br>
            <a:r>
              <a:rPr lang="en-US" sz="4000" i="1" dirty="0"/>
              <a:t>de </a:t>
            </a:r>
            <a:r>
              <a:rPr lang="en-US" sz="4000" i="1" dirty="0" err="1"/>
              <a:t>todo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BBBEA2-92C5-2489-B135-C1070D6FC1B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98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26E4E-7D8A-C3F8-7502-F7466D675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05C4409-C21C-6B2C-3EAC-19826B17F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ED4B5E-C564-5417-A491-9751BF286D0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5825C3-9118-5458-CED3-9F56213D7BC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9080B4-BA3E-E637-5233-8ABE07305D23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0E5CC5-27F2-29B4-AA50-967AAB36F54F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B68C78-741C-5926-4A6D-9CB16C17ACEB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Con Cristo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me da perfecta </a:t>
            </a:r>
            <a:r>
              <a:rPr lang="en-US" sz="4000" dirty="0" err="1"/>
              <a:t>paz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conmigo</a:t>
            </a:r>
            <a:r>
              <a:rPr lang="en-US" sz="4000" dirty="0"/>
              <a:t> </a:t>
            </a:r>
            <a:r>
              <a:rPr lang="en-US" sz="4000" dirty="0" err="1"/>
              <a:t>va</a:t>
            </a:r>
            <a:r>
              <a:rPr lang="en-US" sz="4000" dirty="0"/>
              <a:t>, </a:t>
            </a:r>
            <a:r>
              <a:rPr lang="en-US" sz="4000" dirty="0" err="1"/>
              <a:t>pues</a:t>
            </a:r>
            <a:r>
              <a:rPr lang="en-US" sz="4000" dirty="0"/>
              <a:t> </a:t>
            </a:r>
            <a:r>
              <a:rPr lang="en-US" sz="4000" dirty="0" err="1"/>
              <a:t>suyo</a:t>
            </a:r>
            <a:r>
              <a:rPr lang="en-US" sz="4000" dirty="0"/>
              <a:t> soy;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temeré</a:t>
            </a:r>
            <a:r>
              <a:rPr lang="en-US" sz="4000" dirty="0"/>
              <a:t> </a:t>
            </a:r>
            <a:r>
              <a:rPr lang="en-US" sz="4000" dirty="0" err="1"/>
              <a:t>jamás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80EC974-C9CB-68D9-1B43-41ACD66E3AD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243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03CD7-AB96-27CC-95D2-63CC59775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83034FB-3EEA-8C4A-E561-4A6EF978F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21ABAD-6719-32AE-AB15-5BD74FC345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6E5618-5B5F-8B3A-4357-C27CC82A836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6F56A0-B43C-059F-511F-5C42FCFAAC9B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4CD7FE-B3F8-0F0B-11FE-08E456234CF1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20166-707D-EEF6-84AA-18DCD8A1B279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alabo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adoro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siempre</a:t>
            </a:r>
            <a:r>
              <a:rPr lang="en-US" sz="4000" i="1" dirty="0"/>
              <a:t> le </a:t>
            </a:r>
            <a:r>
              <a:rPr lang="en-US" sz="4000" i="1" dirty="0" err="1"/>
              <a:t>sigo</a:t>
            </a:r>
            <a:br>
              <a:rPr lang="en-US" sz="4000" dirty="0"/>
            </a:br>
            <a:r>
              <a:rPr lang="en-US" sz="4000" i="1" dirty="0"/>
              <a:t>de </a:t>
            </a:r>
            <a:r>
              <a:rPr lang="en-US" sz="4000" i="1" dirty="0" err="1"/>
              <a:t>todo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DA8058-D088-E925-3A81-AB4A068A04D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671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4D7E7-4D95-D78E-325A-73C0B9431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60837BA-0926-B694-F292-11D47BF22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79F7E2-47CD-724D-FA90-07CB085C6AB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F217D64-4A81-C01D-041F-302477C9882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439444-D8C1-D2DA-E0CE-A82C5C8D822B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F41B65-AEDE-D7F6-EBD5-F48E9E521304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195B27-894B-69C6-4167-BE8E6695EF22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En horas tristes de dolor</a:t>
            </a:r>
            <a:br>
              <a:rPr lang="en-US" sz="4000" dirty="0"/>
            </a:br>
            <a:r>
              <a:rPr lang="en-US" sz="4000" dirty="0" err="1"/>
              <a:t>consuelo</a:t>
            </a:r>
            <a:r>
              <a:rPr lang="en-US" sz="4000" dirty="0"/>
              <a:t> da Jesús;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ofrece</a:t>
            </a:r>
            <a:r>
              <a:rPr lang="en-US" sz="4000" dirty="0"/>
              <a:t> </a:t>
            </a:r>
            <a:r>
              <a:rPr lang="en-US" sz="4000" dirty="0" err="1"/>
              <a:t>fuerzas</a:t>
            </a:r>
            <a:r>
              <a:rPr lang="en-US" sz="4000" dirty="0"/>
              <a:t> y valor,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guía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9073A3-2A53-714E-6B92-A3295FDF799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70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14551-D237-600B-C8AF-C5B6F9BF6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D59F840-007A-08A7-4E9D-C63CF83EC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9F18E3-05BE-5123-3CE6-9AEC0ACF44B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A45CDA2-2670-1A4B-02AE-0B35E50BD1D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3DAEEE-D15B-DE06-8E23-1879E892680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Cristo quien por mí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3FE58-B2F2-3555-641E-FF6D1B13BDF7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Frederick Whitfield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B46A01-16F2-5175-FACA-D7DD20F4B539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alabo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cuánto</a:t>
            </a:r>
            <a:r>
              <a:rPr lang="en-US" sz="4000" i="1" dirty="0"/>
              <a:t> le </a:t>
            </a:r>
            <a:r>
              <a:rPr lang="en-US" sz="4000" i="1" dirty="0" err="1"/>
              <a:t>adoro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siempre</a:t>
            </a:r>
            <a:r>
              <a:rPr lang="en-US" sz="4000" i="1" dirty="0"/>
              <a:t> le </a:t>
            </a:r>
            <a:r>
              <a:rPr lang="en-US" sz="4000" i="1" dirty="0" err="1"/>
              <a:t>sigo</a:t>
            </a:r>
            <a:br>
              <a:rPr lang="en-US" sz="4000" dirty="0"/>
            </a:br>
            <a:r>
              <a:rPr lang="en-US" sz="4000" i="1" dirty="0"/>
              <a:t>de </a:t>
            </a:r>
            <a:r>
              <a:rPr lang="en-US" sz="4000" i="1" dirty="0" err="1"/>
              <a:t>todo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E8E65DA-2AD9-2070-970E-F5E7CBCD475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203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370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26</cp:revision>
  <dcterms:created xsi:type="dcterms:W3CDTF">2025-01-22T20:48:06Z</dcterms:created>
  <dcterms:modified xsi:type="dcterms:W3CDTF">2025-06-11T20:59:11Z</dcterms:modified>
</cp:coreProperties>
</file>