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Entre el vaivén de la ciudad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Frank Mason North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Entre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vaivén</a:t>
            </a:r>
            <a:r>
              <a:rPr lang="en-CA" sz="4000" dirty="0"/>
              <a:t> de la ciudad,</a:t>
            </a:r>
            <a:br>
              <a:rPr lang="en-CA" sz="4000" dirty="0"/>
            </a:br>
            <a:r>
              <a:rPr lang="en-CA" sz="4000" dirty="0" err="1"/>
              <a:t>más</a:t>
            </a:r>
            <a:r>
              <a:rPr lang="en-CA" sz="4000" dirty="0"/>
              <a:t> </a:t>
            </a:r>
            <a:r>
              <a:rPr lang="en-CA" sz="4000" dirty="0" err="1"/>
              <a:t>fuerte</a:t>
            </a:r>
            <a:r>
              <a:rPr lang="en-CA" sz="4000" dirty="0"/>
              <a:t> </a:t>
            </a:r>
            <a:r>
              <a:rPr lang="en-CA" sz="4000" dirty="0" err="1"/>
              <a:t>aún</a:t>
            </a:r>
            <a:r>
              <a:rPr lang="en-CA" sz="4000" dirty="0"/>
              <a:t> que </a:t>
            </a:r>
            <a:r>
              <a:rPr lang="en-CA" sz="4000" dirty="0" err="1"/>
              <a:t>su</a:t>
            </a:r>
            <a:r>
              <a:rPr lang="en-CA" sz="4000" dirty="0"/>
              <a:t> rumor;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lid de </a:t>
            </a:r>
            <a:r>
              <a:rPr lang="en-CA" sz="4000" dirty="0" err="1"/>
              <a:t>raza</a:t>
            </a:r>
            <a:r>
              <a:rPr lang="en-CA" sz="4000" dirty="0"/>
              <a:t> y </a:t>
            </a:r>
            <a:r>
              <a:rPr lang="en-CA" sz="4000" dirty="0" err="1"/>
              <a:t>sociedad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voz</a:t>
            </a:r>
            <a:r>
              <a:rPr lang="en-CA" sz="4000" dirty="0"/>
              <a:t> </a:t>
            </a:r>
            <a:r>
              <a:rPr lang="en-CA" sz="4000" dirty="0" err="1"/>
              <a:t>oímos</a:t>
            </a:r>
            <a:r>
              <a:rPr lang="en-CA" sz="4000" dirty="0"/>
              <a:t>, Salvador.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Entre el vaivén de la ciudad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Frank Mason North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Doquiera</a:t>
            </a:r>
            <a:r>
              <a:rPr lang="en-CA" sz="4000" dirty="0"/>
              <a:t> </a:t>
            </a:r>
            <a:r>
              <a:rPr lang="en-CA" sz="4000" dirty="0" err="1"/>
              <a:t>impere</a:t>
            </a:r>
            <a:r>
              <a:rPr lang="en-CA" sz="4000" dirty="0"/>
              <a:t> </a:t>
            </a:r>
            <a:r>
              <a:rPr lang="en-CA" sz="4000" dirty="0" err="1"/>
              <a:t>explotación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falte</a:t>
            </a:r>
            <a:r>
              <a:rPr lang="en-CA" sz="4000" dirty="0"/>
              <a:t> </a:t>
            </a:r>
            <a:r>
              <a:rPr lang="en-CA" sz="4000" dirty="0" err="1"/>
              <a:t>trabajo</a:t>
            </a:r>
            <a:r>
              <a:rPr lang="en-CA" sz="4000" dirty="0"/>
              <a:t>, no </a:t>
            </a:r>
            <a:r>
              <a:rPr lang="en-CA" sz="4000" dirty="0" err="1"/>
              <a:t>haya</a:t>
            </a:r>
            <a:r>
              <a:rPr lang="en-CA" sz="4000" dirty="0"/>
              <a:t> pan;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los</a:t>
            </a:r>
            <a:r>
              <a:rPr lang="en-CA" sz="4000" dirty="0"/>
              <a:t> </a:t>
            </a:r>
            <a:r>
              <a:rPr lang="en-CA" sz="4000" dirty="0" err="1"/>
              <a:t>umbrales</a:t>
            </a:r>
            <a:r>
              <a:rPr lang="en-CA" sz="4000" dirty="0"/>
              <a:t> del terror,</a:t>
            </a:r>
            <a:br>
              <a:rPr lang="en-CA" sz="4000" dirty="0"/>
            </a:br>
            <a:r>
              <a:rPr lang="en-CA" sz="4000" dirty="0"/>
              <a:t>oh Cristo, </a:t>
            </a:r>
            <a:r>
              <a:rPr lang="en-CA" sz="4000" dirty="0" err="1"/>
              <a:t>démoste</a:t>
            </a:r>
            <a:r>
              <a:rPr lang="en-CA" sz="4000" dirty="0"/>
              <a:t> </a:t>
            </a:r>
            <a:r>
              <a:rPr lang="en-CA" sz="4000" dirty="0" err="1"/>
              <a:t>llorar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8187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Entre el vaivén de la ciudad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Frank Mason North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Un </a:t>
            </a:r>
            <a:r>
              <a:rPr lang="en-CA" sz="4000" dirty="0" err="1"/>
              <a:t>vaso</a:t>
            </a:r>
            <a:r>
              <a:rPr lang="en-CA" sz="4000" dirty="0"/>
              <a:t> de </a:t>
            </a:r>
            <a:r>
              <a:rPr lang="en-CA" sz="4000" dirty="0" err="1"/>
              <a:t>agua</a:t>
            </a:r>
            <a:r>
              <a:rPr lang="en-CA" sz="4000" dirty="0"/>
              <a:t> </a:t>
            </a:r>
            <a:r>
              <a:rPr lang="en-CA" sz="4000" dirty="0" err="1"/>
              <a:t>puede</a:t>
            </a:r>
            <a:r>
              <a:rPr lang="en-CA" sz="4000" dirty="0"/>
              <a:t> ser</a:t>
            </a:r>
            <a:br>
              <a:rPr lang="en-CA" sz="4000" dirty="0"/>
            </a:br>
            <a:r>
              <a:rPr lang="en-CA" sz="4000" dirty="0"/>
              <a:t>hoy, de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gracia</a:t>
            </a:r>
            <a:r>
              <a:rPr lang="en-CA" sz="4000" dirty="0"/>
              <a:t>, la </a:t>
            </a:r>
            <a:r>
              <a:rPr lang="en-CA" sz="4000" dirty="0" err="1"/>
              <a:t>señal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mas </a:t>
            </a:r>
            <a:r>
              <a:rPr lang="en-CA" sz="4000" dirty="0" err="1"/>
              <a:t>ya</a:t>
            </a:r>
            <a:r>
              <a:rPr lang="en-CA" sz="4000" dirty="0"/>
              <a:t> las </a:t>
            </a:r>
            <a:r>
              <a:rPr lang="en-CA" sz="4000" dirty="0" err="1"/>
              <a:t>gentes</a:t>
            </a:r>
            <a:r>
              <a:rPr lang="en-CA" sz="4000" dirty="0"/>
              <a:t> </a:t>
            </a:r>
            <a:r>
              <a:rPr lang="en-CA" sz="4000" dirty="0" err="1"/>
              <a:t>quieren</a:t>
            </a:r>
            <a:r>
              <a:rPr lang="en-CA" sz="4000" dirty="0"/>
              <a:t> </a:t>
            </a:r>
            <a:r>
              <a:rPr lang="en-CA" sz="4000" dirty="0" err="1"/>
              <a:t>ver</a:t>
            </a:r>
            <a:br>
              <a:rPr lang="en-CA" sz="4000" dirty="0"/>
            </a:b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compasiva</a:t>
            </a:r>
            <a:r>
              <a:rPr lang="en-CA" sz="4000" dirty="0"/>
              <a:t> y </a:t>
            </a:r>
            <a:r>
              <a:rPr lang="en-CA" sz="4000" dirty="0" err="1"/>
              <a:t>santa</a:t>
            </a:r>
            <a:r>
              <a:rPr lang="en-CA" sz="4000" dirty="0"/>
              <a:t> </a:t>
            </a:r>
            <a:r>
              <a:rPr lang="en-CA" sz="4000" dirty="0" err="1"/>
              <a:t>faz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2641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Entre el vaivén de la ciudad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Frank Mason North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Salva, oh Cristo, con </a:t>
            </a:r>
            <a:r>
              <a:rPr lang="en-CA" sz="4000" dirty="0" err="1"/>
              <a:t>poder</a:t>
            </a:r>
            <a:br>
              <a:rPr lang="en-CA" sz="4000" dirty="0"/>
            </a:br>
            <a:r>
              <a:rPr lang="en-CA" sz="4000" dirty="0"/>
              <a:t>a la </a:t>
            </a:r>
            <a:r>
              <a:rPr lang="en-CA" sz="4000" dirty="0" err="1"/>
              <a:t>suficiente</a:t>
            </a:r>
            <a:r>
              <a:rPr lang="en-CA" sz="4000" dirty="0"/>
              <a:t> </a:t>
            </a:r>
            <a:r>
              <a:rPr lang="en-CA" sz="4000" dirty="0" err="1"/>
              <a:t>humanidad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si</a:t>
            </a:r>
            <a:r>
              <a:rPr lang="en-CA" sz="4000" dirty="0"/>
              <a:t> con amor lo </a:t>
            </a:r>
            <a:r>
              <a:rPr lang="en-CA" sz="4000" dirty="0" err="1"/>
              <a:t>hiciste</a:t>
            </a:r>
            <a:r>
              <a:rPr lang="en-CA" sz="4000" dirty="0"/>
              <a:t> </a:t>
            </a:r>
            <a:r>
              <a:rPr lang="en-CA" sz="4000" dirty="0" err="1"/>
              <a:t>ayer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camina</a:t>
            </a:r>
            <a:r>
              <a:rPr lang="en-CA" sz="4000" dirty="0"/>
              <a:t> y </a:t>
            </a:r>
            <a:r>
              <a:rPr lang="en-CA" sz="4000" dirty="0" err="1"/>
              <a:t>vive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mi </a:t>
            </a:r>
            <a:r>
              <a:rPr lang="en-CA" sz="4000" dirty="0" err="1"/>
              <a:t>cuidad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168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Entre el vaivén de la ciudad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Frank Mason North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5.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Hasta que </a:t>
            </a:r>
            <a:r>
              <a:rPr lang="en-CA" sz="4000" dirty="0" err="1"/>
              <a:t>triunfe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amor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mundo</a:t>
            </a:r>
            <a:r>
              <a:rPr lang="en-CA" sz="4000" dirty="0"/>
              <a:t> </a:t>
            </a:r>
            <a:r>
              <a:rPr lang="en-CA" sz="4000" dirty="0" err="1"/>
              <a:t>pueda</a:t>
            </a:r>
            <a:r>
              <a:rPr lang="en-CA" sz="4000" dirty="0"/>
              <a:t> </a:t>
            </a:r>
            <a:r>
              <a:rPr lang="en-CA" sz="4000" dirty="0" err="1"/>
              <a:t>oír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voz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Y de </a:t>
            </a:r>
            <a:r>
              <a:rPr lang="en-CA" sz="4000" dirty="0" err="1"/>
              <a:t>los</a:t>
            </a:r>
            <a:r>
              <a:rPr lang="en-CA" sz="4000" dirty="0"/>
              <a:t> </a:t>
            </a:r>
            <a:r>
              <a:rPr lang="en-CA" sz="4000" dirty="0" err="1"/>
              <a:t>cielos</a:t>
            </a:r>
            <a:r>
              <a:rPr lang="en-CA" sz="4000" dirty="0"/>
              <a:t>, oh </a:t>
            </a:r>
            <a:r>
              <a:rPr lang="en-CA" sz="4000" dirty="0" err="1"/>
              <a:t>Señor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descienda</a:t>
            </a:r>
            <a:r>
              <a:rPr lang="en-CA" sz="4000" dirty="0"/>
              <a:t> la ciudad de Dios.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454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1226</TotalTime>
  <Words>245</Words>
  <Application>Microsoft Macintosh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8</cp:revision>
  <dcterms:created xsi:type="dcterms:W3CDTF">2022-05-23T20:34:02Z</dcterms:created>
  <dcterms:modified xsi:type="dcterms:W3CDTF">2022-07-02T12:12:26Z</dcterms:modified>
</cp:coreProperties>
</file>