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11/6/25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Engrandecido sea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419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Enrique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Turrall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Engrandecido</a:t>
            </a:r>
            <a:r>
              <a:rPr lang="en-US" sz="4000" dirty="0"/>
              <a:t> sea Dios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esta</a:t>
            </a:r>
            <a:r>
              <a:rPr lang="en-US" sz="4000" dirty="0"/>
              <a:t> </a:t>
            </a:r>
            <a:r>
              <a:rPr lang="en-US" sz="4000" dirty="0" err="1"/>
              <a:t>reunión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esta</a:t>
            </a:r>
            <a:r>
              <a:rPr lang="en-US" sz="4000" dirty="0"/>
              <a:t> </a:t>
            </a:r>
            <a:r>
              <a:rPr lang="en-US" sz="4000" dirty="0" err="1"/>
              <a:t>reunión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Alegres</a:t>
            </a:r>
            <a:r>
              <a:rPr lang="en-US" sz="4000" dirty="0"/>
              <a:t>, </a:t>
            </a:r>
            <a:r>
              <a:rPr lang="en-US" sz="4000" dirty="0" err="1"/>
              <a:t>juntos</a:t>
            </a:r>
            <a:r>
              <a:rPr lang="en-US" sz="4000" dirty="0"/>
              <a:t> a </a:t>
            </a: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,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8AA75-F78D-B898-063F-A3A65FDAD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2F1CDBA-0E54-92D9-AF24-246694745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C3EE03-DF24-F39C-3CF4-162FBFA4F9D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52496D-82DF-624E-A1F2-FC1271EC5DE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BC3D78-A1F0-4BA4-5C08-5CABCBED4AF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Engrandecido sea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7BB5CC-9A18-49F2-7394-8D5B163F49A0}"/>
              </a:ext>
            </a:extLst>
          </p:cNvPr>
          <p:cNvSpPr txBox="1"/>
          <p:nvPr/>
        </p:nvSpPr>
        <p:spPr>
          <a:xfrm>
            <a:off x="481914" y="1209110"/>
            <a:ext cx="419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Enrique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Turrall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822FFF-F2B7-4AC7-2BD3-8976C0A317E0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Dad gloria,</a:t>
            </a:r>
            <a:br>
              <a:rPr lang="en-US" sz="4000" dirty="0"/>
            </a:br>
            <a:r>
              <a:rPr lang="en-US" sz="4000" i="1" dirty="0"/>
              <a:t>gloria, gloria, gloria;</a:t>
            </a:r>
            <a:br>
              <a:rPr lang="en-US" sz="4000" dirty="0"/>
            </a:br>
            <a:r>
              <a:rPr lang="en-US" sz="4000" i="1" dirty="0"/>
              <a:t>dad gloria a </a:t>
            </a:r>
            <a:r>
              <a:rPr lang="en-US" sz="4000" i="1" dirty="0" err="1"/>
              <a:t>nuestro</a:t>
            </a:r>
            <a:r>
              <a:rPr lang="en-US" sz="4000" i="1" dirty="0"/>
              <a:t> Dios.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43DD2F-120E-8AA2-5AA6-BB82992BB76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3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30F6D-D935-5065-7DC0-3E4444782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7E13AF7-C03E-8793-FB3D-30FB9487E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82A87-02EE-F59A-759C-5169D857578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A74489-79D5-8AEC-FE33-C04E3320857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53A05-833A-3049-1703-704BFCA0DE91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Engrandecido sea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379347-E3F0-D78C-469D-27BF67F12F5B}"/>
              </a:ext>
            </a:extLst>
          </p:cNvPr>
          <p:cNvSpPr txBox="1"/>
          <p:nvPr/>
        </p:nvSpPr>
        <p:spPr>
          <a:xfrm>
            <a:off x="481914" y="1209110"/>
            <a:ext cx="419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Enrique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Turrall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4A4312-85FA-FC15-91F5-3973DBCB88B8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Durante </a:t>
            </a:r>
            <a:r>
              <a:rPr lang="en-US" sz="4000" dirty="0" err="1"/>
              <a:t>el</a:t>
            </a:r>
            <a:r>
              <a:rPr lang="en-US" sz="4000" dirty="0"/>
              <a:t> día que </a:t>
            </a:r>
            <a:r>
              <a:rPr lang="en-US" sz="4000" dirty="0" err="1"/>
              <a:t>pasó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mano del </a:t>
            </a:r>
            <a:r>
              <a:rPr lang="en-US" sz="4000" dirty="0" err="1"/>
              <a:t>Señor</a:t>
            </a:r>
            <a:r>
              <a:rPr lang="en-US" sz="4000" dirty="0"/>
              <a:t>, la mano del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muchos</a:t>
            </a:r>
            <a:r>
              <a:rPr lang="en-US" sz="4000" dirty="0"/>
              <a:t> males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salvó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65FD99-63EF-B303-0B59-B024AF7BED3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828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1F639-5966-9B15-1ADD-9E514C3F4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B88C3B6-0513-9869-9CA3-42B0EA211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F34908-CE4C-8EA6-468A-BE4CC873F6F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0BD2A8-5C34-72ED-89B4-E9AC1BBE78E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CAE7AA-35EE-3E33-86E7-AC46DA98780A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Engrandecido sea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E49D37-6B11-8135-7CE1-BECE4A20495F}"/>
              </a:ext>
            </a:extLst>
          </p:cNvPr>
          <p:cNvSpPr txBox="1"/>
          <p:nvPr/>
        </p:nvSpPr>
        <p:spPr>
          <a:xfrm>
            <a:off x="481914" y="1209110"/>
            <a:ext cx="419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Enrique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Turrall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6A8B73-48F4-87F2-A6AD-337B544AEF9A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Dad gloria,</a:t>
            </a:r>
            <a:br>
              <a:rPr lang="en-US" sz="4000" dirty="0"/>
            </a:br>
            <a:r>
              <a:rPr lang="en-US" sz="4000" i="1" dirty="0"/>
              <a:t>gloria, gloria, gloria;</a:t>
            </a:r>
            <a:br>
              <a:rPr lang="en-US" sz="4000" dirty="0"/>
            </a:br>
            <a:r>
              <a:rPr lang="en-US" sz="4000" i="1" dirty="0"/>
              <a:t>dad gloria a </a:t>
            </a:r>
            <a:r>
              <a:rPr lang="en-US" sz="4000" i="1" dirty="0" err="1"/>
              <a:t>nuestro</a:t>
            </a:r>
            <a:r>
              <a:rPr lang="en-US" sz="4000" i="1" dirty="0"/>
              <a:t> Dios.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2D53CF-6FCA-2B65-32F5-D4A0A414514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987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AFF1-76C8-E021-34EE-9DCD41EDA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50244FE-EAF4-D2CA-E550-0454602F7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174F62-697A-A751-7A9C-93305FA0EE6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CFAAC5-2322-2E60-D159-C5623C82612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8275CC-4C8C-1FF3-FFF3-DC9AC0D6119A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Engrandecido sea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53A3B5-4317-6E1A-B700-590E13F1F98F}"/>
              </a:ext>
            </a:extLst>
          </p:cNvPr>
          <p:cNvSpPr txBox="1"/>
          <p:nvPr/>
        </p:nvSpPr>
        <p:spPr>
          <a:xfrm>
            <a:off x="481914" y="1209110"/>
            <a:ext cx="419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Enrique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Turrall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D20254-3E00-72F3-909E-60486CB3126E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Pues hasta </a:t>
            </a:r>
            <a:r>
              <a:rPr lang="en-US" sz="4000" dirty="0" err="1"/>
              <a:t>aquí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ayudó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proveerá</a:t>
            </a:r>
            <a:r>
              <a:rPr lang="en-US" sz="4000" dirty="0"/>
              <a:t>, y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proveerá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gratitud</a:t>
            </a:r>
            <a:r>
              <a:rPr lang="en-US" sz="4000" dirty="0"/>
              <a:t>, placer y amor,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C0D865-25E6-421B-5C43-6460680FBCF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40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547CE-944B-9799-A4EB-23BA69E65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F5868BF-E342-15CE-CB8C-B7234C464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1C9890-5F9D-AF18-9C73-1C166F2B205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0D02107-7D32-1FE7-0D4B-D91D228B1A2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FD61FC-5D93-9E1B-EAE3-C5AC38413CA8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Engrandecido sea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6935D8-E219-ADC1-2D39-C5D0CE389812}"/>
              </a:ext>
            </a:extLst>
          </p:cNvPr>
          <p:cNvSpPr txBox="1"/>
          <p:nvPr/>
        </p:nvSpPr>
        <p:spPr>
          <a:xfrm>
            <a:off x="481914" y="1209110"/>
            <a:ext cx="419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Enrique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Turrall</a:t>
            </a:r>
            <a:endParaRPr lang="en-US" i="1" dirty="0">
              <a:effectLst/>
            </a:endParaRPr>
          </a:p>
          <a:p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F3E65-16B0-E600-F64D-8896456FD8AD}"/>
              </a:ext>
            </a:extLst>
          </p:cNvPr>
          <p:cNvSpPr/>
          <p:nvPr/>
        </p:nvSpPr>
        <p:spPr>
          <a:xfrm>
            <a:off x="1180070" y="1990679"/>
            <a:ext cx="101935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Dad gloria,</a:t>
            </a:r>
            <a:br>
              <a:rPr lang="en-US" sz="4000" dirty="0"/>
            </a:br>
            <a:r>
              <a:rPr lang="en-US" sz="4000" i="1" dirty="0"/>
              <a:t>gloria, gloria, gloria;</a:t>
            </a:r>
            <a:br>
              <a:rPr lang="en-US" sz="4000" dirty="0"/>
            </a:br>
            <a:r>
              <a:rPr lang="en-US" sz="4000" i="1" dirty="0"/>
              <a:t>dad gloria a </a:t>
            </a:r>
            <a:r>
              <a:rPr lang="en-US" sz="4000" i="1" dirty="0" err="1"/>
              <a:t>nuestro</a:t>
            </a:r>
            <a:r>
              <a:rPr lang="en-US" sz="4000" i="1" dirty="0"/>
              <a:t> Dios.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D34A86-6CEE-DDA2-B2B4-264CE75362F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860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198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25</cp:revision>
  <dcterms:created xsi:type="dcterms:W3CDTF">2025-01-22T20:48:06Z</dcterms:created>
  <dcterms:modified xsi:type="dcterms:W3CDTF">2025-06-11T20:56:11Z</dcterms:modified>
</cp:coreProperties>
</file>