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2" r:id="rId6"/>
    <p:sldId id="283" r:id="rId7"/>
    <p:sldId id="281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Salvador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¡Por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que soy 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Calvario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Salvador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mostró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gratitud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ensalzaré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 de mi alma es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7108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gratuito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libertad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mediante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posesión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Jesús, 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desear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14639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Calvario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Salvador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mostró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gratitud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ensalzaré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 de mi alma es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25404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mientras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deje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expirar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26600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Calvario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Salvador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mostró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gratitud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ensalzaré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 de mi alma es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18534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emplearé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eternidad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inmenso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alabar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403148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una cruz mi Salvador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Calvario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Salvador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mostró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gratitud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ensalzaré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 de mi alma es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</a:t>
            </a:r>
            <a:r>
              <a:rPr lang="es-ES_tradnl" i="1" dirty="0" err="1"/>
              <a:t>McKendree</a:t>
            </a:r>
            <a:r>
              <a:rPr lang="es-ES_tradnl" i="1" dirty="0"/>
              <a:t> </a:t>
            </a:r>
            <a:r>
              <a:rPr lang="es-ES_tradnl" i="1" dirty="0" err="1"/>
              <a:t>Darwood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66624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5818</TotalTime>
  <Words>423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106</cp:revision>
  <cp:lastPrinted>2023-08-15T22:06:33Z</cp:lastPrinted>
  <dcterms:created xsi:type="dcterms:W3CDTF">2022-05-23T20:34:02Z</dcterms:created>
  <dcterms:modified xsi:type="dcterms:W3CDTF">2023-08-28T23:53:29Z</dcterms:modified>
</cp:coreProperties>
</file>