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3" r:id="rId3"/>
    <p:sldId id="279" r:id="rId4"/>
    <p:sldId id="282" r:id="rId5"/>
    <p:sldId id="280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tus afanes y en tu dolor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En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tus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afanes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y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en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tu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dolor,</a:t>
            </a:r>
            <a:br>
              <a:rPr lang="en-US" sz="4000" dirty="0"/>
            </a:b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Dios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cuidará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de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ti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;</a:t>
            </a:r>
            <a:br>
              <a:rPr lang="en-US" sz="4000" dirty="0"/>
            </a:b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Bajo las alas de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su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amor,</a:t>
            </a:r>
            <a:br>
              <a:rPr lang="en-US" sz="4000" dirty="0"/>
            </a:b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Dios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cuidará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de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ti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</a:p>
          <a:p>
            <a:r>
              <a:rPr lang="es-ES" i="1" dirty="0"/>
              <a:t>Es traducido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tus afanes y en tu dolor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Dios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cuidará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de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ti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,</a:t>
            </a:r>
            <a:br>
              <a:rPr lang="en-US" sz="4000" dirty="0"/>
            </a:b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y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por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doquier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contigo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irá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;</a:t>
            </a:r>
            <a:br>
              <a:rPr lang="en-US" sz="4000" dirty="0"/>
            </a:b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Dios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cuidará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de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ti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,</a:t>
            </a:r>
            <a:br>
              <a:rPr lang="en-US" sz="4000" dirty="0"/>
            </a:b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nada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te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faltará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</a:p>
          <a:p>
            <a:r>
              <a:rPr lang="es-ES" i="1" dirty="0"/>
              <a:t>Es traducido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51843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tus afanes y en tu dolor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Si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desfalleces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en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tu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labor,</a:t>
            </a:r>
            <a:br>
              <a:rPr lang="en-US" sz="4000" dirty="0"/>
            </a:b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Dios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cuidará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de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ti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;</a:t>
            </a:r>
            <a:br>
              <a:rPr lang="en-US" sz="4000" dirty="0"/>
            </a:b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si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ves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peligros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en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derredor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,</a:t>
            </a:r>
            <a:br>
              <a:rPr lang="en-US" sz="4000" dirty="0"/>
            </a:b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Dios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cuidará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de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ti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</a:p>
          <a:p>
            <a:r>
              <a:rPr lang="es-ES" i="1" dirty="0"/>
              <a:t>Es traducido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32077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tus afanes y en tu dolor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Dios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cuidará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de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ti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,</a:t>
            </a:r>
            <a:br>
              <a:rPr lang="en-US" sz="4000" dirty="0"/>
            </a:b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y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por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doquier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contigo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irá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;</a:t>
            </a:r>
            <a:br>
              <a:rPr lang="en-US" sz="4000" dirty="0"/>
            </a:b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Dios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cuidará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de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ti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,</a:t>
            </a:r>
            <a:br>
              <a:rPr lang="en-US" sz="4000" dirty="0"/>
            </a:b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nada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te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faltará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</a:p>
          <a:p>
            <a:r>
              <a:rPr lang="es-ES" i="1" dirty="0"/>
              <a:t>Es traducido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02495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tus afanes y en tu dolor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Nunca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en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la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prueba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sucumbirás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,</a:t>
            </a:r>
            <a:br>
              <a:rPr lang="en-US" sz="4000" dirty="0"/>
            </a:b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Dios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cuidará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de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ti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;</a:t>
            </a:r>
            <a:br>
              <a:rPr lang="en-US" sz="4000" dirty="0"/>
            </a:b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En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su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regazo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te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apoyarás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,</a:t>
            </a:r>
            <a:br>
              <a:rPr lang="en-US" sz="4000" dirty="0"/>
            </a:b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Dios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cuidará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de </a:t>
            </a:r>
            <a:r>
              <a:rPr lang="en-US" sz="4000" b="0" i="0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ti</a:t>
            </a:r>
            <a:r>
              <a:rPr lang="en-US" sz="4000" b="0" i="0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</a:p>
          <a:p>
            <a:r>
              <a:rPr lang="es-ES" i="1" dirty="0"/>
              <a:t>Es traducido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24786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tus afanes y en tu dolor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Dios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cuidará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de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ti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,</a:t>
            </a:r>
            <a:br>
              <a:rPr lang="en-US" sz="4000" dirty="0"/>
            </a:b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y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por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doquier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contigo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irá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;</a:t>
            </a:r>
            <a:br>
              <a:rPr lang="en-US" sz="4000" dirty="0"/>
            </a:b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Dios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cuidará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de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ti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,</a:t>
            </a:r>
            <a:br>
              <a:rPr lang="en-US" sz="4000" dirty="0"/>
            </a:b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nada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te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sz="4000" b="0" i="1" dirty="0" err="1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faltará</a:t>
            </a:r>
            <a:r>
              <a:rPr lang="en-US" sz="4000" b="0" i="1" dirty="0">
                <a:solidFill>
                  <a:srgbClr val="3E3E3E"/>
                </a:solidFill>
                <a:effectLst/>
                <a:latin typeface="Lato" panose="020F0502020204030203" pitchFamily="34" charset="0"/>
              </a:rPr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</a:p>
          <a:p>
            <a:r>
              <a:rPr lang="es-ES" i="1" dirty="0"/>
              <a:t>Es traducido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54377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5451</TotalTime>
  <Words>282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Helvetica Neue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94</cp:revision>
  <cp:lastPrinted>2023-08-15T22:06:33Z</cp:lastPrinted>
  <dcterms:created xsi:type="dcterms:W3CDTF">2022-05-23T20:34:02Z</dcterms:created>
  <dcterms:modified xsi:type="dcterms:W3CDTF">2023-08-23T20:30:11Z</dcterms:modified>
</cp:coreProperties>
</file>