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sombras anduve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sombras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anduve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confusión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mas 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feliz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noche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de día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oiréis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canción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Rowe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sombras anduve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Rey, ¡gloria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Rowe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86315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sombras anduve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años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red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cogió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encontré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mas 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aves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sol libre soy,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canto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feliz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Rowe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1595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sombras anduve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Rey, ¡gloria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Rowe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9703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sombras anduve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¡Oh! Almas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desaliento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halláis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cobrad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fuerzas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cobrad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tan solo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socorro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encontráis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venid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la luz,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Rowe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934314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sombras anduve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Aleluya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Rey, ¡gloria 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Rowe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28035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6376</TotalTime>
  <Words>348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122</cp:revision>
  <cp:lastPrinted>2023-08-15T22:06:33Z</cp:lastPrinted>
  <dcterms:created xsi:type="dcterms:W3CDTF">2022-05-23T20:34:02Z</dcterms:created>
  <dcterms:modified xsi:type="dcterms:W3CDTF">2023-08-31T17:50:35Z</dcterms:modified>
</cp:coreProperties>
</file>