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En </a:t>
            </a:r>
            <a:r>
              <a:rPr lang="en-US" sz="4000" dirty="0" err="1"/>
              <a:t>soledad</a:t>
            </a:r>
            <a:r>
              <a:rPr lang="en-US" sz="4000" dirty="0"/>
              <a:t> y </a:t>
            </a:r>
            <a:r>
              <a:rPr lang="en-US" sz="4000" dirty="0" err="1"/>
              <a:t>oscuridad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Getsemaní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copa</a:t>
            </a:r>
            <a:r>
              <a:rPr lang="en-US" sz="4000" dirty="0"/>
              <a:t> </a:t>
            </a:r>
            <a:r>
              <a:rPr lang="en-US" sz="4000" dirty="0" err="1"/>
              <a:t>amarga</a:t>
            </a:r>
            <a:r>
              <a:rPr lang="en-US" sz="4000" dirty="0"/>
              <a:t> de mi mal</a:t>
            </a:r>
            <a:br>
              <a:rPr lang="en-US" sz="4000" dirty="0"/>
            </a:br>
            <a:r>
              <a:rPr lang="en-US" sz="4000" dirty="0"/>
              <a:t>Jesús </a:t>
            </a:r>
            <a:r>
              <a:rPr lang="en-US" sz="4000" dirty="0" err="1"/>
              <a:t>bebió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84B89-0915-49F2-EF22-8A1AAC3F9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EF4E186-77BF-5059-7FEB-8565EB7B7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92F77-D663-EEA7-2082-4D6F521B7EC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285FC0-7443-B6EF-4AB5-7FCABADCBA3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9B1BEC-DC48-AAFE-4F21-33DBDA8C849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F7D79-1034-AEC5-9F25-2B5E03552207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19C05-A3D5-3ABE-0802-9A1CA8649F11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En </a:t>
            </a:r>
            <a:r>
              <a:rPr lang="en-US" sz="4000" i="1" dirty="0" err="1"/>
              <a:t>soledad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padeció</a:t>
            </a:r>
            <a:r>
              <a:rPr lang="en-US" sz="4000" i="1" dirty="0"/>
              <a:t> </a:t>
            </a:r>
            <a:r>
              <a:rPr lang="en-US" sz="4000" i="1" dirty="0" err="1"/>
              <a:t>allí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Sufrió</a:t>
            </a:r>
            <a:r>
              <a:rPr lang="en-US" sz="4000" i="1" dirty="0"/>
              <a:t>, </a:t>
            </a:r>
            <a:r>
              <a:rPr lang="en-US" sz="4000" i="1" dirty="0" err="1"/>
              <a:t>sangró</a:t>
            </a:r>
            <a:r>
              <a:rPr lang="en-US" sz="4000" i="1" dirty="0"/>
              <a:t> y </a:t>
            </a:r>
            <a:r>
              <a:rPr lang="en-US" sz="4000" i="1" dirty="0" err="1"/>
              <a:t>expiró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 Salvador </a:t>
            </a:r>
            <a:r>
              <a:rPr lang="en-US" sz="4000" i="1" dirty="0" err="1"/>
              <a:t>agonizó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2C9850-7A9A-D7E1-E7AD-435218DA557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11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7FE37-2C6A-6A54-D1CE-765902A6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C410014-8488-4A1B-EAB8-4A18D1F74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6A58FE-E241-DA28-0966-B8731C6773D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A2AF456-0E62-B748-4EC9-33243F621F9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24CAD2-CAA0-28ED-BCE0-1EB704F97E5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DB5935-7493-8A07-FD39-92C9E3B59DB7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65C6CD-488E-09DB-0B84-CBF829A2951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Gabata</a:t>
            </a:r>
            <a:r>
              <a:rPr lang="en-US" sz="4000" dirty="0"/>
              <a:t> </a:t>
            </a:r>
            <a:r>
              <a:rPr lang="en-US" sz="4000" dirty="0" err="1"/>
              <a:t>fue</a:t>
            </a:r>
            <a:r>
              <a:rPr lang="en-US" sz="4000" dirty="0"/>
              <a:t> al </a:t>
            </a:r>
            <a:r>
              <a:rPr lang="en-US" sz="4000" dirty="0" err="1"/>
              <a:t>Redentor</a:t>
            </a:r>
            <a:br>
              <a:rPr lang="en-US" sz="4000" dirty="0"/>
            </a:br>
            <a:r>
              <a:rPr lang="en-US" sz="4000" dirty="0" err="1"/>
              <a:t>lugar</a:t>
            </a:r>
            <a:r>
              <a:rPr lang="en-US" sz="4000" dirty="0"/>
              <a:t> de </a:t>
            </a:r>
            <a:r>
              <a:rPr lang="en-US" sz="4000" dirty="0" err="1"/>
              <a:t>negación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multitud</a:t>
            </a:r>
            <a:r>
              <a:rPr lang="en-US" sz="4000" dirty="0"/>
              <a:t> al </a:t>
            </a:r>
            <a:r>
              <a:rPr lang="en-US" sz="4000" dirty="0" err="1"/>
              <a:t>verle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muerte</a:t>
            </a:r>
            <a:r>
              <a:rPr lang="en-US" sz="4000" dirty="0"/>
              <a:t> </a:t>
            </a:r>
            <a:r>
              <a:rPr lang="en-US" sz="4000" dirty="0" err="1"/>
              <a:t>reclamó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3D1B89-F391-23A2-5DD2-336B626A394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83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0B76-8EDD-3B59-4D9E-F0E1B8FC7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4F1B53A-88EA-4E63-080E-E2311945C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CE8992-92B8-E9D8-BF56-0DC7797741F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0FFDB0-B5FB-5847-D383-221A4CA61E4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88BB69-920B-2E58-61C1-3EDBA27B20DC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C1855A-9FB4-6544-32F2-04C499C7CCC2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6C3575-F48E-D548-F8FC-197777DAA6E6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En </a:t>
            </a:r>
            <a:r>
              <a:rPr lang="en-US" sz="4000" i="1" dirty="0" err="1"/>
              <a:t>soledad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padeció</a:t>
            </a:r>
            <a:r>
              <a:rPr lang="en-US" sz="4000" i="1" dirty="0"/>
              <a:t> </a:t>
            </a:r>
            <a:r>
              <a:rPr lang="en-US" sz="4000" i="1" dirty="0" err="1"/>
              <a:t>allí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Sufrió</a:t>
            </a:r>
            <a:r>
              <a:rPr lang="en-US" sz="4000" i="1" dirty="0"/>
              <a:t>, </a:t>
            </a:r>
            <a:r>
              <a:rPr lang="en-US" sz="4000" i="1" dirty="0" err="1"/>
              <a:t>sangró</a:t>
            </a:r>
            <a:r>
              <a:rPr lang="en-US" sz="4000" i="1" dirty="0"/>
              <a:t> y </a:t>
            </a:r>
            <a:r>
              <a:rPr lang="en-US" sz="4000" i="1" dirty="0" err="1"/>
              <a:t>expiró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 Salvador </a:t>
            </a:r>
            <a:r>
              <a:rPr lang="en-US" sz="4000" i="1" dirty="0" err="1"/>
              <a:t>agonizó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7C5855-E643-3FD4-EB1E-050132E7D26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91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15B06-BDD7-EDA2-F14F-8EF40A0BB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DB530B-5384-D61E-937C-6636FDA04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BE9BC7-8E31-F3B3-AF54-BB0F85D2359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39FC1BE-680C-42A2-BB36-76967A2650A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C5C122-1C58-FE6F-F309-764706EF591C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441C14-207B-4A1E-6409-F647F7512A9B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73601D-EEDE-7AE9-A8CB-D95E568BC6DE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En </a:t>
            </a:r>
            <a:r>
              <a:rPr lang="en-US" sz="4000" dirty="0" err="1"/>
              <a:t>Gólgota</a:t>
            </a:r>
            <a:r>
              <a:rPr lang="en-US" sz="4000" dirty="0"/>
              <a:t>, </a:t>
            </a:r>
            <a:r>
              <a:rPr lang="en-US" sz="4000" dirty="0" err="1"/>
              <a:t>clavado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derramó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salvar</a:t>
            </a:r>
            <a:r>
              <a:rPr lang="en-US" sz="4000" dirty="0"/>
              <a:t> y </a:t>
            </a:r>
            <a:r>
              <a:rPr lang="en-US" sz="4000" dirty="0" err="1"/>
              <a:t>darme</a:t>
            </a:r>
            <a:r>
              <a:rPr lang="en-US" sz="4000" dirty="0"/>
              <a:t> luz,</a:t>
            </a:r>
            <a:br>
              <a:rPr lang="en-US" sz="4000" dirty="0"/>
            </a:br>
            <a:r>
              <a:rPr lang="en-US" sz="4000" dirty="0"/>
              <a:t>Jesús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6A1B14-181C-9EDE-D01E-5AF277F65F2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088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572B8-26D5-72D7-3AE8-F4CD76688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B3C37A-C0AF-D2AD-A218-881E939CB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0F4373-9F6D-6F1E-11EC-CBF64BE5B64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9D2761B-F2D1-3FC2-5C34-36EA4A3D020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46AA1-E118-40AE-E410-112C6907670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EB7906-9F79-8753-B673-76003D268DEF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1F1F9B-8B8A-DDF4-2B79-A0B3D11EA66B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En </a:t>
            </a:r>
            <a:r>
              <a:rPr lang="en-US" sz="4000" i="1" dirty="0" err="1"/>
              <a:t>soledad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padeció</a:t>
            </a:r>
            <a:r>
              <a:rPr lang="en-US" sz="4000" i="1" dirty="0"/>
              <a:t> </a:t>
            </a:r>
            <a:r>
              <a:rPr lang="en-US" sz="4000" i="1" dirty="0" err="1"/>
              <a:t>allí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Sufrió</a:t>
            </a:r>
            <a:r>
              <a:rPr lang="en-US" sz="4000" i="1" dirty="0"/>
              <a:t>, </a:t>
            </a:r>
            <a:r>
              <a:rPr lang="en-US" sz="4000" i="1" dirty="0" err="1"/>
              <a:t>sangró</a:t>
            </a:r>
            <a:r>
              <a:rPr lang="en-US" sz="4000" i="1" dirty="0"/>
              <a:t> y </a:t>
            </a:r>
            <a:r>
              <a:rPr lang="en-US" sz="4000" i="1" dirty="0" err="1"/>
              <a:t>expiró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 Salvador </a:t>
            </a:r>
            <a:r>
              <a:rPr lang="en-US" sz="4000" i="1" dirty="0" err="1"/>
              <a:t>agonizó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2D47B7-813B-CB63-688E-CF37ED41D60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14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EA07A-436A-28D6-554F-F014F996D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7076AB6-E7B8-D728-6A09-ADE4980A6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B456C-FD3A-7CD1-72C4-E608163A600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E56C25-2F5A-2284-D2E6-01F4D3544BE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37759-F91F-6182-9C4E-F2065879086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A8D71-3764-D279-B46E-900DCF0ED0D3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10F1A8-8572-9016-1580-C03EBB4FE4D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En gloria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Cristo </a:t>
            </a:r>
            <a:r>
              <a:rPr lang="en-US" sz="4000" dirty="0" err="1"/>
              <a:t>está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soledad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Los </a:t>
            </a:r>
            <a:r>
              <a:rPr lang="en-US" sz="4000" dirty="0" err="1"/>
              <a:t>redimidos</a:t>
            </a:r>
            <a:r>
              <a:rPr lang="en-US" sz="4000" dirty="0"/>
              <a:t> </a:t>
            </a:r>
            <a:r>
              <a:rPr lang="en-US" sz="4000" dirty="0" err="1"/>
              <a:t>gozarán</a:t>
            </a:r>
            <a:br>
              <a:rPr lang="en-US" sz="4000" dirty="0"/>
            </a:br>
            <a:r>
              <a:rPr lang="en-US" sz="4000" dirty="0" err="1"/>
              <a:t>todos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unidad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8DEBD7-B856-06F9-C02C-5BD1B0C0C24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13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3E381-DA65-87F9-B8D3-D61465C4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F722D23-2675-E66D-DDEF-542E0D51D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216348-599A-8401-8BE9-F5509CA205C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0F54705-DB34-1FAB-2315-D87BD0B574A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F3A32F-31F0-80B4-1CDE-37BAC2BDEC6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soledad y oscuridad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2B59B2-CE50-6108-B85F-7C71F68F30C7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Neal R. Thomson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7452A-D197-8C3F-1DBD-633847DE9408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 final</a:t>
            </a:r>
          </a:p>
          <a:p>
            <a:pPr algn="ctr"/>
            <a:r>
              <a:rPr lang="en-US" sz="4000" i="1" dirty="0"/>
              <a:t>¡En gloria </a:t>
            </a:r>
            <a:r>
              <a:rPr lang="en-US" sz="4000" i="1" dirty="0" err="1"/>
              <a:t>ya</a:t>
            </a:r>
            <a:r>
              <a:rPr lang="en-US" sz="4000" i="1" dirty="0"/>
              <a:t>! </a:t>
            </a:r>
            <a:r>
              <a:rPr lang="en-US" sz="4000" i="1" dirty="0" err="1"/>
              <a:t>Sí</a:t>
            </a:r>
            <a:r>
              <a:rPr lang="en-US" sz="4000" i="1" dirty="0"/>
              <a:t>, le </a:t>
            </a:r>
            <a:r>
              <a:rPr lang="en-US" sz="4000" i="1" dirty="0" err="1"/>
              <a:t>veré</a:t>
            </a:r>
            <a:r>
              <a:rPr lang="en-US" sz="4000" i="1" dirty="0"/>
              <a:t> </a:t>
            </a:r>
            <a:r>
              <a:rPr lang="en-US" sz="4000" i="1" dirty="0" err="1"/>
              <a:t>allí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 err="1"/>
              <a:t>pues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amó</a:t>
            </a:r>
            <a:r>
              <a:rPr lang="en-US" sz="4000" i="1" dirty="0"/>
              <a:t> y me </a:t>
            </a:r>
            <a:r>
              <a:rPr lang="en-US" sz="4000" i="1" dirty="0" err="1"/>
              <a:t>salvó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sé</a:t>
            </a:r>
            <a:r>
              <a:rPr lang="en-US" sz="4000" i="1" dirty="0"/>
              <a:t> que pronto </a:t>
            </a:r>
            <a:r>
              <a:rPr lang="en-US" sz="4000" i="1" dirty="0" err="1"/>
              <a:t>volverá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F63D0B-E76F-679E-F5F7-A14882378D7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12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312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29</cp:revision>
  <dcterms:created xsi:type="dcterms:W3CDTF">2025-01-22T20:48:06Z</dcterms:created>
  <dcterms:modified xsi:type="dcterms:W3CDTF">2025-06-11T21:14:27Z</dcterms:modified>
</cp:coreProperties>
</file>