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81" r:id="rId3"/>
    <p:sldId id="278" r:id="rId4"/>
    <p:sldId id="282" r:id="rId5"/>
    <p:sldId id="279" r:id="rId6"/>
    <p:sldId id="283" r:id="rId7"/>
    <p:sldId id="280" r:id="rId8"/>
    <p:sldId id="28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presencia estar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Carrie E. </a:t>
            </a:r>
            <a:r>
              <a:rPr lang="es-ES_tradnl" i="1" dirty="0" err="1"/>
              <a:t>Breck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presencia</a:t>
            </a:r>
            <a:r>
              <a:rPr lang="en-US" sz="4000" dirty="0"/>
              <a:t> </a:t>
            </a:r>
            <a:r>
              <a:rPr lang="en-US" sz="4000" dirty="0" err="1"/>
              <a:t>estar</a:t>
            </a:r>
            <a:r>
              <a:rPr lang="en-US" sz="4000" dirty="0"/>
              <a:t> de Cristo,</a:t>
            </a:r>
            <a:br>
              <a:rPr lang="en-US" sz="4000" dirty="0"/>
            </a:br>
            <a:r>
              <a:rPr lang="en-US" sz="4000" dirty="0" err="1"/>
              <a:t>ver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rostro, ¿</a:t>
            </a:r>
            <a:r>
              <a:rPr lang="en-US" sz="4000" dirty="0" err="1"/>
              <a:t>qué</a:t>
            </a:r>
            <a:r>
              <a:rPr lang="en-US" sz="4000" dirty="0"/>
              <a:t> </a:t>
            </a:r>
            <a:r>
              <a:rPr lang="en-US" sz="4000" dirty="0" err="1"/>
              <a:t>será</a:t>
            </a:r>
            <a:r>
              <a:rPr lang="en-US" sz="4000" dirty="0"/>
              <a:t>?,</a:t>
            </a:r>
            <a:br>
              <a:rPr lang="en-US" sz="4000" dirty="0"/>
            </a:br>
            <a:r>
              <a:rPr lang="en-US" sz="4000" dirty="0" err="1"/>
              <a:t>cuando</a:t>
            </a:r>
            <a:r>
              <a:rPr lang="en-US" sz="4000" dirty="0"/>
              <a:t> al fin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pleno</a:t>
            </a:r>
            <a:r>
              <a:rPr lang="en-US" sz="4000" dirty="0"/>
              <a:t> </a:t>
            </a:r>
            <a:r>
              <a:rPr lang="en-US" sz="4000" dirty="0" err="1"/>
              <a:t>gozo</a:t>
            </a:r>
            <a:br>
              <a:rPr lang="en-US" sz="4000" dirty="0"/>
            </a:br>
            <a:r>
              <a:rPr lang="en-US" sz="4000" dirty="0"/>
              <a:t>mi alma le </a:t>
            </a:r>
            <a:r>
              <a:rPr lang="en-US" sz="4000" dirty="0" err="1"/>
              <a:t>contemplará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174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presencia estar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Carrie E. </a:t>
            </a:r>
            <a:r>
              <a:rPr lang="es-ES_tradnl" i="1" dirty="0" err="1"/>
              <a:t>Breck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Cara a </a:t>
            </a:r>
            <a:r>
              <a:rPr lang="en-US" sz="4000" i="1" dirty="0" err="1"/>
              <a:t>cara</a:t>
            </a:r>
            <a:r>
              <a:rPr lang="en-US" sz="4000" i="1" dirty="0"/>
              <a:t> </a:t>
            </a:r>
            <a:r>
              <a:rPr lang="en-US" sz="4000" i="1" dirty="0" err="1"/>
              <a:t>espero</a:t>
            </a:r>
            <a:r>
              <a:rPr lang="en-US" sz="4000" i="1" dirty="0"/>
              <a:t> </a:t>
            </a:r>
            <a:r>
              <a:rPr lang="en-US" sz="4000" i="1" dirty="0" err="1"/>
              <a:t>verle</a:t>
            </a:r>
            <a:br>
              <a:rPr lang="en-US" sz="4000" dirty="0"/>
            </a:br>
            <a:r>
              <a:rPr lang="en-US" sz="4000" i="1" dirty="0" err="1"/>
              <a:t>más</a:t>
            </a:r>
            <a:r>
              <a:rPr lang="en-US" sz="4000" i="1" dirty="0"/>
              <a:t> </a:t>
            </a:r>
            <a:r>
              <a:rPr lang="en-US" sz="4000" i="1" dirty="0" err="1"/>
              <a:t>allá</a:t>
            </a:r>
            <a:r>
              <a:rPr lang="en-US" sz="4000" i="1" dirty="0"/>
              <a:t> del </a:t>
            </a:r>
            <a:r>
              <a:rPr lang="en-US" sz="4000" i="1" dirty="0" err="1"/>
              <a:t>cielo</a:t>
            </a:r>
            <a:r>
              <a:rPr lang="en-US" sz="4000" i="1" dirty="0"/>
              <a:t> </a:t>
            </a:r>
            <a:r>
              <a:rPr lang="en-US" sz="4000" i="1" dirty="0" err="1"/>
              <a:t>azul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Cara a </a:t>
            </a:r>
            <a:r>
              <a:rPr lang="en-US" sz="4000" i="1" dirty="0" err="1"/>
              <a:t>cara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plena gloria,</a:t>
            </a:r>
            <a:br>
              <a:rPr lang="en-US" sz="4000" dirty="0"/>
            </a:br>
            <a:r>
              <a:rPr lang="en-US" sz="4000" i="1" dirty="0"/>
              <a:t>he de </a:t>
            </a:r>
            <a:r>
              <a:rPr lang="en-US" sz="4000" i="1" dirty="0" err="1"/>
              <a:t>ver</a:t>
            </a:r>
            <a:r>
              <a:rPr lang="en-US" sz="4000" i="1" dirty="0"/>
              <a:t> a mi Jesús.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3601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presencia estar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Carrie E. </a:t>
            </a:r>
            <a:r>
              <a:rPr lang="es-ES_tradnl" i="1" dirty="0" err="1"/>
              <a:t>Breck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/>
              <a:t>Sólo</a:t>
            </a:r>
            <a:r>
              <a:rPr lang="en-US" sz="4000" dirty="0"/>
              <a:t> </a:t>
            </a:r>
            <a:r>
              <a:rPr lang="en-US" sz="4000" dirty="0" err="1"/>
              <a:t>tras</a:t>
            </a:r>
            <a:r>
              <a:rPr lang="en-US" sz="4000" dirty="0"/>
              <a:t> </a:t>
            </a:r>
            <a:r>
              <a:rPr lang="en-US" sz="4000" dirty="0" err="1"/>
              <a:t>oscuro</a:t>
            </a:r>
            <a:r>
              <a:rPr lang="en-US" sz="4000" dirty="0"/>
              <a:t> velo</a:t>
            </a:r>
            <a:br>
              <a:rPr lang="en-US" sz="4000" dirty="0"/>
            </a:br>
            <a:r>
              <a:rPr lang="en-US" sz="4000" dirty="0"/>
              <a:t>hoy le </a:t>
            </a:r>
            <a:r>
              <a:rPr lang="en-US" sz="4000" dirty="0" err="1"/>
              <a:t>puedo</a:t>
            </a:r>
            <a:r>
              <a:rPr lang="en-US" sz="4000" dirty="0"/>
              <a:t> </a:t>
            </a:r>
            <a:r>
              <a:rPr lang="en-US" sz="4000" dirty="0" err="1"/>
              <a:t>aquí</a:t>
            </a:r>
            <a:r>
              <a:rPr lang="en-US" sz="4000" dirty="0"/>
              <a:t> </a:t>
            </a:r>
            <a:r>
              <a:rPr lang="en-US" sz="4000" dirty="0" err="1"/>
              <a:t>mirar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mas </a:t>
            </a:r>
            <a:r>
              <a:rPr lang="en-US" sz="4000" dirty="0" err="1"/>
              <a:t>ya</a:t>
            </a:r>
            <a:r>
              <a:rPr lang="en-US" sz="4000" dirty="0"/>
              <a:t> pronto </a:t>
            </a:r>
            <a:r>
              <a:rPr lang="en-US" sz="4000" dirty="0" err="1"/>
              <a:t>viene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día</a:t>
            </a:r>
            <a:br>
              <a:rPr lang="en-US" sz="4000" dirty="0"/>
            </a:br>
            <a:r>
              <a:rPr lang="en-US" sz="4000" dirty="0"/>
              <a:t>que </a:t>
            </a:r>
            <a:r>
              <a:rPr lang="en-US" sz="4000" dirty="0" err="1"/>
              <a:t>su</a:t>
            </a:r>
            <a:r>
              <a:rPr lang="en-US" sz="4000" dirty="0"/>
              <a:t> gloria ha de </a:t>
            </a:r>
            <a:r>
              <a:rPr lang="en-US" sz="4000" dirty="0" err="1"/>
              <a:t>mostrar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9638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presencia estar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Carrie E. </a:t>
            </a:r>
            <a:r>
              <a:rPr lang="es-ES_tradnl" i="1" dirty="0" err="1"/>
              <a:t>Breck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Cara a </a:t>
            </a:r>
            <a:r>
              <a:rPr lang="en-US" sz="4000" i="1" dirty="0" err="1"/>
              <a:t>cara</a:t>
            </a:r>
            <a:r>
              <a:rPr lang="en-US" sz="4000" i="1" dirty="0"/>
              <a:t> </a:t>
            </a:r>
            <a:r>
              <a:rPr lang="en-US" sz="4000" i="1" dirty="0" err="1"/>
              <a:t>espero</a:t>
            </a:r>
            <a:r>
              <a:rPr lang="en-US" sz="4000" i="1" dirty="0"/>
              <a:t> </a:t>
            </a:r>
            <a:r>
              <a:rPr lang="en-US" sz="4000" i="1" dirty="0" err="1"/>
              <a:t>verle</a:t>
            </a:r>
            <a:br>
              <a:rPr lang="en-US" sz="4000" dirty="0"/>
            </a:br>
            <a:r>
              <a:rPr lang="en-US" sz="4000" i="1" dirty="0" err="1"/>
              <a:t>más</a:t>
            </a:r>
            <a:r>
              <a:rPr lang="en-US" sz="4000" i="1" dirty="0"/>
              <a:t> </a:t>
            </a:r>
            <a:r>
              <a:rPr lang="en-US" sz="4000" i="1" dirty="0" err="1"/>
              <a:t>allá</a:t>
            </a:r>
            <a:r>
              <a:rPr lang="en-US" sz="4000" i="1" dirty="0"/>
              <a:t> del </a:t>
            </a:r>
            <a:r>
              <a:rPr lang="en-US" sz="4000" i="1" dirty="0" err="1"/>
              <a:t>cielo</a:t>
            </a:r>
            <a:r>
              <a:rPr lang="en-US" sz="4000" i="1" dirty="0"/>
              <a:t> </a:t>
            </a:r>
            <a:r>
              <a:rPr lang="en-US" sz="4000" i="1" dirty="0" err="1"/>
              <a:t>azul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Cara a </a:t>
            </a:r>
            <a:r>
              <a:rPr lang="en-US" sz="4000" i="1" dirty="0" err="1"/>
              <a:t>cara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plena gloria,</a:t>
            </a:r>
            <a:br>
              <a:rPr lang="en-US" sz="4000" dirty="0"/>
            </a:br>
            <a:r>
              <a:rPr lang="en-US" sz="4000" i="1" dirty="0"/>
              <a:t>he de </a:t>
            </a:r>
            <a:r>
              <a:rPr lang="en-US" sz="4000" i="1" dirty="0" err="1"/>
              <a:t>ver</a:t>
            </a:r>
            <a:r>
              <a:rPr lang="en-US" sz="4000" i="1" dirty="0"/>
              <a:t> a mi Jesús.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087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presencia estar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Carrie E. </a:t>
            </a:r>
            <a:r>
              <a:rPr lang="es-ES_tradnl" i="1" dirty="0" err="1"/>
              <a:t>Breck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/>
              <a:t>¡</a:t>
            </a:r>
            <a:r>
              <a:rPr lang="en-US" sz="4000" dirty="0" err="1"/>
              <a:t>Cuánto</a:t>
            </a:r>
            <a:r>
              <a:rPr lang="en-US" sz="4000" dirty="0"/>
              <a:t> </a:t>
            </a:r>
            <a:r>
              <a:rPr lang="en-US" sz="4000" dirty="0" err="1"/>
              <a:t>gozo</a:t>
            </a:r>
            <a:r>
              <a:rPr lang="en-US" sz="4000" dirty="0"/>
              <a:t> </a:t>
            </a:r>
            <a:r>
              <a:rPr lang="en-US" sz="4000" dirty="0" err="1"/>
              <a:t>habrá</a:t>
            </a:r>
            <a:r>
              <a:rPr lang="en-US" sz="4000" dirty="0"/>
              <a:t> con Cristo</a:t>
            </a:r>
            <a:br>
              <a:rPr lang="en-US" sz="4000" dirty="0"/>
            </a:br>
            <a:r>
              <a:rPr lang="en-US" sz="4000" dirty="0" err="1"/>
              <a:t>cuando</a:t>
            </a:r>
            <a:r>
              <a:rPr lang="en-US" sz="4000" dirty="0"/>
              <a:t> no </a:t>
            </a:r>
            <a:r>
              <a:rPr lang="en-US" sz="4000" dirty="0" err="1"/>
              <a:t>haya</a:t>
            </a:r>
            <a:r>
              <a:rPr lang="en-US" sz="4000" dirty="0"/>
              <a:t> </a:t>
            </a:r>
            <a:r>
              <a:rPr lang="en-US" sz="4000" dirty="0" err="1"/>
              <a:t>más</a:t>
            </a:r>
            <a:r>
              <a:rPr lang="en-US" sz="4000" dirty="0"/>
              <a:t> dolor,</a:t>
            </a:r>
            <a:br>
              <a:rPr lang="en-US" sz="4000" dirty="0"/>
            </a:br>
            <a:r>
              <a:rPr lang="en-US" sz="4000" dirty="0" err="1"/>
              <a:t>cuando</a:t>
            </a:r>
            <a:r>
              <a:rPr lang="en-US" sz="4000" dirty="0"/>
              <a:t> </a:t>
            </a:r>
            <a:r>
              <a:rPr lang="en-US" sz="4000" dirty="0" err="1"/>
              <a:t>cesen</a:t>
            </a:r>
            <a:r>
              <a:rPr lang="en-US" sz="4000" dirty="0"/>
              <a:t>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peligros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ya</a:t>
            </a:r>
            <a:r>
              <a:rPr lang="en-US" sz="4000" dirty="0"/>
              <a:t> </a:t>
            </a:r>
            <a:r>
              <a:rPr lang="en-US" sz="4000" dirty="0" err="1"/>
              <a:t>estemos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amor!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308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presencia estar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Carrie E. </a:t>
            </a:r>
            <a:r>
              <a:rPr lang="es-ES_tradnl" i="1" dirty="0" err="1"/>
              <a:t>Breck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Cara a </a:t>
            </a:r>
            <a:r>
              <a:rPr lang="en-US" sz="4000" i="1" dirty="0" err="1"/>
              <a:t>cara</a:t>
            </a:r>
            <a:r>
              <a:rPr lang="en-US" sz="4000" i="1" dirty="0"/>
              <a:t> </a:t>
            </a:r>
            <a:r>
              <a:rPr lang="en-US" sz="4000" i="1" dirty="0" err="1"/>
              <a:t>espero</a:t>
            </a:r>
            <a:r>
              <a:rPr lang="en-US" sz="4000" i="1" dirty="0"/>
              <a:t> </a:t>
            </a:r>
            <a:r>
              <a:rPr lang="en-US" sz="4000" i="1" dirty="0" err="1"/>
              <a:t>verle</a:t>
            </a:r>
            <a:br>
              <a:rPr lang="en-US" sz="4000" dirty="0"/>
            </a:br>
            <a:r>
              <a:rPr lang="en-US" sz="4000" i="1" dirty="0" err="1"/>
              <a:t>más</a:t>
            </a:r>
            <a:r>
              <a:rPr lang="en-US" sz="4000" i="1" dirty="0"/>
              <a:t> </a:t>
            </a:r>
            <a:r>
              <a:rPr lang="en-US" sz="4000" i="1" dirty="0" err="1"/>
              <a:t>allá</a:t>
            </a:r>
            <a:r>
              <a:rPr lang="en-US" sz="4000" i="1" dirty="0"/>
              <a:t> del </a:t>
            </a:r>
            <a:r>
              <a:rPr lang="en-US" sz="4000" i="1" dirty="0" err="1"/>
              <a:t>cielo</a:t>
            </a:r>
            <a:r>
              <a:rPr lang="en-US" sz="4000" i="1" dirty="0"/>
              <a:t> </a:t>
            </a:r>
            <a:r>
              <a:rPr lang="en-US" sz="4000" i="1" dirty="0" err="1"/>
              <a:t>azul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Cara a </a:t>
            </a:r>
            <a:r>
              <a:rPr lang="en-US" sz="4000" i="1" dirty="0" err="1"/>
              <a:t>cara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plena gloria,</a:t>
            </a:r>
            <a:br>
              <a:rPr lang="en-US" sz="4000" dirty="0"/>
            </a:br>
            <a:r>
              <a:rPr lang="en-US" sz="4000" i="1" dirty="0"/>
              <a:t>he de </a:t>
            </a:r>
            <a:r>
              <a:rPr lang="en-US" sz="4000" i="1" dirty="0" err="1"/>
              <a:t>ver</a:t>
            </a:r>
            <a:r>
              <a:rPr lang="en-US" sz="4000" i="1" dirty="0"/>
              <a:t> a mi Jesús.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447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presencia estar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Carrie E. </a:t>
            </a:r>
            <a:r>
              <a:rPr lang="es-ES_tradnl" i="1" dirty="0" err="1"/>
              <a:t>Breck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/>
              <a:t>Cara a </a:t>
            </a:r>
            <a:r>
              <a:rPr lang="en-US" sz="4000" dirty="0" err="1"/>
              <a:t>cara</a:t>
            </a:r>
            <a:r>
              <a:rPr lang="en-US" sz="4000" dirty="0"/>
              <a:t>, ¡</a:t>
            </a:r>
            <a:r>
              <a:rPr lang="en-US" sz="4000" dirty="0" err="1"/>
              <a:t>cuán</a:t>
            </a:r>
            <a:r>
              <a:rPr lang="en-US" sz="4000" dirty="0"/>
              <a:t> </a:t>
            </a:r>
            <a:r>
              <a:rPr lang="en-US" sz="4000" dirty="0" err="1"/>
              <a:t>glorioso</a:t>
            </a:r>
            <a:br>
              <a:rPr lang="en-US" sz="4000" dirty="0"/>
            </a:br>
            <a:r>
              <a:rPr lang="en-US" sz="4000" dirty="0"/>
              <a:t>ha de ser </a:t>
            </a:r>
            <a:r>
              <a:rPr lang="en-US" sz="4000" dirty="0" err="1"/>
              <a:t>así</a:t>
            </a:r>
            <a:r>
              <a:rPr lang="en-US" sz="4000" dirty="0"/>
              <a:t> </a:t>
            </a:r>
            <a:r>
              <a:rPr lang="en-US" sz="4000" dirty="0" err="1"/>
              <a:t>vivir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¡Ver </a:t>
            </a:r>
            <a:r>
              <a:rPr lang="en-US" sz="4000" dirty="0" err="1"/>
              <a:t>el</a:t>
            </a:r>
            <a:r>
              <a:rPr lang="en-US" sz="4000" dirty="0"/>
              <a:t> rostro de </a:t>
            </a:r>
            <a:r>
              <a:rPr lang="en-US" sz="4000" dirty="0" err="1"/>
              <a:t>quien</a:t>
            </a:r>
            <a:r>
              <a:rPr lang="en-US" sz="4000" dirty="0"/>
              <a:t> </a:t>
            </a:r>
            <a:r>
              <a:rPr lang="en-US" sz="4000" dirty="0" err="1"/>
              <a:t>quiso</a:t>
            </a:r>
            <a:br>
              <a:rPr lang="en-US" sz="4000" dirty="0"/>
            </a:br>
            <a:r>
              <a:rPr lang="en-US" sz="4000" dirty="0" err="1"/>
              <a:t>nuestras</a:t>
            </a:r>
            <a:r>
              <a:rPr lang="en-US" sz="4000" dirty="0"/>
              <a:t> almas </a:t>
            </a:r>
            <a:r>
              <a:rPr lang="en-US" sz="4000" dirty="0" err="1"/>
              <a:t>redimir</a:t>
            </a:r>
            <a:r>
              <a:rPr lang="en-US" sz="4000" dirty="0"/>
              <a:t>!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362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presencia estar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Carrie E. </a:t>
            </a:r>
            <a:r>
              <a:rPr lang="es-ES_tradnl" i="1" dirty="0" err="1"/>
              <a:t>Breck</a:t>
            </a:r>
            <a:br>
              <a:rPr lang="es-ES_tradnl" i="1" dirty="0"/>
            </a:br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Cara a </a:t>
            </a:r>
            <a:r>
              <a:rPr lang="en-US" sz="4000" i="1" dirty="0" err="1"/>
              <a:t>cara</a:t>
            </a:r>
            <a:r>
              <a:rPr lang="en-US" sz="4000" i="1" dirty="0"/>
              <a:t> </a:t>
            </a:r>
            <a:r>
              <a:rPr lang="en-US" sz="4000" i="1" dirty="0" err="1"/>
              <a:t>espero</a:t>
            </a:r>
            <a:r>
              <a:rPr lang="en-US" sz="4000" i="1" dirty="0"/>
              <a:t> </a:t>
            </a:r>
            <a:r>
              <a:rPr lang="en-US" sz="4000" i="1" dirty="0" err="1"/>
              <a:t>verle</a:t>
            </a:r>
            <a:br>
              <a:rPr lang="en-US" sz="4000" dirty="0"/>
            </a:br>
            <a:r>
              <a:rPr lang="en-US" sz="4000" i="1" dirty="0" err="1"/>
              <a:t>más</a:t>
            </a:r>
            <a:r>
              <a:rPr lang="en-US" sz="4000" i="1" dirty="0"/>
              <a:t> </a:t>
            </a:r>
            <a:r>
              <a:rPr lang="en-US" sz="4000" i="1" dirty="0" err="1"/>
              <a:t>allá</a:t>
            </a:r>
            <a:r>
              <a:rPr lang="en-US" sz="4000" i="1" dirty="0"/>
              <a:t> del </a:t>
            </a:r>
            <a:r>
              <a:rPr lang="en-US" sz="4000" i="1" dirty="0" err="1"/>
              <a:t>cielo</a:t>
            </a:r>
            <a:r>
              <a:rPr lang="en-US" sz="4000" i="1" dirty="0"/>
              <a:t> </a:t>
            </a:r>
            <a:r>
              <a:rPr lang="en-US" sz="4000" i="1" dirty="0" err="1"/>
              <a:t>azul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Cara a </a:t>
            </a:r>
            <a:r>
              <a:rPr lang="en-US" sz="4000" i="1" dirty="0" err="1"/>
              <a:t>cara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plena gloria,</a:t>
            </a:r>
            <a:br>
              <a:rPr lang="en-US" sz="4000" dirty="0"/>
            </a:br>
            <a:r>
              <a:rPr lang="en-US" sz="4000" i="1" dirty="0"/>
              <a:t>he de </a:t>
            </a:r>
            <a:r>
              <a:rPr lang="en-US" sz="4000" i="1" dirty="0" err="1"/>
              <a:t>ver</a:t>
            </a:r>
            <a:r>
              <a:rPr lang="en-US" sz="4000" i="1" dirty="0"/>
              <a:t> a mi Jesús.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117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4801</TotalTime>
  <Words>407</Words>
  <Application>Microsoft Macintosh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61</cp:revision>
  <cp:lastPrinted>2023-08-15T22:06:33Z</cp:lastPrinted>
  <dcterms:created xsi:type="dcterms:W3CDTF">2022-05-23T20:34:02Z</dcterms:created>
  <dcterms:modified xsi:type="dcterms:W3CDTF">2023-08-16T20:44:33Z</dcterms:modified>
</cp:coreProperties>
</file>