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0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mis </a:t>
            </a:r>
            <a:r>
              <a:rPr lang="en-CA" sz="4000" dirty="0" err="1"/>
              <a:t>angustias</a:t>
            </a:r>
            <a:r>
              <a:rPr lang="en-CA" sz="4000" dirty="0"/>
              <a:t> me </a:t>
            </a:r>
            <a:r>
              <a:rPr lang="en-CA" sz="4000" dirty="0" err="1"/>
              <a:t>ayuda</a:t>
            </a:r>
            <a:r>
              <a:rPr lang="en-CA" sz="4000" dirty="0"/>
              <a:t> Jesús;</a:t>
            </a:r>
            <a:br>
              <a:rPr lang="en-CA" sz="4000" dirty="0"/>
            </a:br>
            <a:r>
              <a:rPr lang="en-CA" sz="4000" dirty="0" err="1"/>
              <a:t>sobre</a:t>
            </a:r>
            <a:r>
              <a:rPr lang="en-CA" sz="4000" dirty="0"/>
              <a:t> mi alma </a:t>
            </a:r>
            <a:r>
              <a:rPr lang="en-CA" sz="4000" dirty="0" err="1"/>
              <a:t>derrama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luz.</a:t>
            </a:r>
            <a:br>
              <a:rPr lang="en-CA" sz="4000" dirty="0"/>
            </a:br>
            <a:r>
              <a:rPr lang="en-CA" sz="4000" dirty="0" err="1"/>
              <a:t>Todos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días </a:t>
            </a:r>
            <a:r>
              <a:rPr lang="en-CA" sz="4000" dirty="0" err="1"/>
              <a:t>consuelo</a:t>
            </a:r>
            <a:r>
              <a:rPr lang="en-CA" sz="4000" dirty="0"/>
              <a:t> me da,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me </a:t>
            </a:r>
            <a:r>
              <a:rPr lang="en-CA" sz="4000" i="1" dirty="0" err="1"/>
              <a:t>guardas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y amor.</a:t>
            </a:r>
            <a:br>
              <a:rPr lang="en-CA" sz="4000" dirty="0"/>
            </a:br>
            <a:r>
              <a:rPr lang="en-CA" sz="4000" i="1" dirty="0"/>
              <a:t>Vida </a:t>
            </a:r>
            <a:r>
              <a:rPr lang="en-CA" sz="4000" i="1" dirty="0" err="1"/>
              <a:t>abundante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tengo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Tú vives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mí</a:t>
            </a:r>
            <a:r>
              <a:rPr lang="en-CA" sz="4000" i="1" dirty="0"/>
              <a:t>.</a:t>
            </a:r>
            <a:endParaRPr lang="en-CA" sz="4000" dirty="0"/>
          </a:p>
          <a:p>
            <a:pPr algn="ctr"/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31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acudo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 de </a:t>
            </a:r>
            <a:r>
              <a:rPr lang="en-CA" sz="4000" dirty="0" err="1"/>
              <a:t>gracia</a:t>
            </a:r>
            <a:r>
              <a:rPr lang="en-CA" sz="4000" dirty="0"/>
              <a:t> con </a:t>
            </a:r>
            <a:r>
              <a:rPr lang="en-CA" sz="4000" dirty="0" err="1"/>
              <a:t>fe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oye</a:t>
            </a:r>
            <a:r>
              <a:rPr lang="en-CA" sz="4000" dirty="0"/>
              <a:t> mi </a:t>
            </a:r>
            <a:r>
              <a:rPr lang="en-CA" sz="4000" dirty="0" err="1"/>
              <a:t>voz</a:t>
            </a:r>
            <a:r>
              <a:rPr lang="en-CA" sz="4000" dirty="0"/>
              <a:t> y mis </a:t>
            </a:r>
            <a:r>
              <a:rPr lang="en-CA" sz="4000" dirty="0" err="1"/>
              <a:t>lágrimas</a:t>
            </a:r>
            <a:r>
              <a:rPr lang="en-CA" sz="4000" dirty="0"/>
              <a:t> </a:t>
            </a:r>
            <a:r>
              <a:rPr lang="en-CA" sz="4000" dirty="0" err="1"/>
              <a:t>ve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Cristo Jesús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Cielo, y </a:t>
            </a:r>
            <a:r>
              <a:rPr lang="en-CA" sz="4000" dirty="0" err="1"/>
              <a:t>allí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se </a:t>
            </a:r>
            <a:r>
              <a:rPr lang="en-CA" sz="4000" dirty="0" err="1"/>
              <a:t>acuerda</a:t>
            </a:r>
            <a:r>
              <a:rPr lang="en-CA" sz="4000" dirty="0"/>
              <a:t> de </a:t>
            </a:r>
            <a:r>
              <a:rPr lang="en-CA" sz="4000" dirty="0" err="1"/>
              <a:t>mí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84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me </a:t>
            </a:r>
            <a:r>
              <a:rPr lang="en-CA" sz="4000" i="1" dirty="0" err="1"/>
              <a:t>guardas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y amor.</a:t>
            </a:r>
            <a:br>
              <a:rPr lang="en-CA" sz="4000" dirty="0"/>
            </a:br>
            <a:r>
              <a:rPr lang="en-CA" sz="4000" i="1" dirty="0"/>
              <a:t>Vida </a:t>
            </a:r>
            <a:r>
              <a:rPr lang="en-CA" sz="4000" i="1" dirty="0" err="1"/>
              <a:t>abundante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tengo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Tú vives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mí</a:t>
            </a:r>
            <a:r>
              <a:rPr lang="en-CA" sz="4000" i="1" dirty="0"/>
              <a:t>.</a:t>
            </a:r>
            <a:endParaRPr lang="en-CA" sz="4000" dirty="0"/>
          </a:p>
          <a:p>
            <a:pPr algn="ctr"/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17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Cristo es mi Roca, mi </a:t>
            </a:r>
            <a:r>
              <a:rPr lang="en-CA" sz="4000" dirty="0" err="1"/>
              <a:t>Libertador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es mi Escudo, mi gran Defensor.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a mi </a:t>
            </a:r>
            <a:r>
              <a:rPr lang="en-CA" sz="4000" dirty="0" err="1"/>
              <a:t>lado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las </a:t>
            </a:r>
            <a:r>
              <a:rPr lang="en-CA" sz="4000" dirty="0" err="1"/>
              <a:t>luchas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, y </a:t>
            </a:r>
            <a:r>
              <a:rPr lang="en-CA" sz="4000" dirty="0" err="1"/>
              <a:t>ayuda</a:t>
            </a:r>
            <a:r>
              <a:rPr lang="en-CA" sz="4000" dirty="0"/>
              <a:t> me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82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mis angustias me ayuda Jesús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me </a:t>
            </a:r>
            <a:r>
              <a:rPr lang="en-CA" sz="4000" i="1" dirty="0" err="1"/>
              <a:t>guardas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gracia</a:t>
            </a:r>
            <a:r>
              <a:rPr lang="en-CA" sz="4000" i="1" dirty="0"/>
              <a:t> y amor.</a:t>
            </a:r>
            <a:br>
              <a:rPr lang="en-CA" sz="4000" dirty="0"/>
            </a:br>
            <a:r>
              <a:rPr lang="en-CA" sz="4000" i="1" dirty="0"/>
              <a:t>Vida </a:t>
            </a:r>
            <a:r>
              <a:rPr lang="en-CA" sz="4000" i="1" dirty="0" err="1"/>
              <a:t>abundante</a:t>
            </a:r>
            <a:r>
              <a:rPr lang="en-CA" sz="4000" i="1" dirty="0"/>
              <a:t> </a:t>
            </a:r>
            <a:r>
              <a:rPr lang="en-CA" sz="4000" i="1" dirty="0" err="1"/>
              <a:t>yo</a:t>
            </a:r>
            <a:r>
              <a:rPr lang="en-CA" sz="4000" i="1" dirty="0"/>
              <a:t> </a:t>
            </a:r>
            <a:r>
              <a:rPr lang="en-CA" sz="4000" i="1" dirty="0" err="1"/>
              <a:t>tengo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Ti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cada</a:t>
            </a:r>
            <a:r>
              <a:rPr lang="en-CA" sz="4000" i="1" dirty="0"/>
              <a:t> </a:t>
            </a:r>
            <a:r>
              <a:rPr lang="en-CA" sz="4000" i="1" dirty="0" err="1"/>
              <a:t>momento</a:t>
            </a:r>
            <a:r>
              <a:rPr lang="en-CA" sz="4000" i="1" dirty="0"/>
              <a:t> Tú vives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mí</a:t>
            </a:r>
            <a:r>
              <a:rPr lang="en-CA" sz="4000" i="1" dirty="0"/>
              <a:t>.</a:t>
            </a:r>
            <a:endParaRPr lang="en-CA" sz="4000" dirty="0"/>
          </a:p>
          <a:p>
            <a:pPr algn="ctr"/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10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2933</TotalTime>
  <Words>321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44</cp:revision>
  <dcterms:created xsi:type="dcterms:W3CDTF">2022-05-23T20:34:02Z</dcterms:created>
  <dcterms:modified xsi:type="dcterms:W3CDTF">2022-07-13T19:41:16Z</dcterms:modified>
</cp:coreProperties>
</file>