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mi maldad busqué a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8189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mi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maldad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busqué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Jesús,</a:t>
            </a:r>
          </a:p>
          <a:p>
            <a:pPr algn="ctr"/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Él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me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aceptó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con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grande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amor;</a:t>
            </a:r>
          </a:p>
          <a:p>
            <a:pPr algn="ctr"/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dio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perdón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allá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la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cruz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</a:p>
          <a:p>
            <a:pPr algn="ctr"/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salud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hallé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por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dolor.</a:t>
            </a:r>
          </a:p>
          <a:p>
            <a:pPr algn="ctr"/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Cristo me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dijo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“Ven a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mí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</a:p>
          <a:p>
            <a:pPr algn="ctr"/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que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ya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mi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vida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di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por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mi maldad busqué a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81893"/>
            <a:ext cx="990291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densa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oscuridad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pecado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cercó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bondad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viniendo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así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habló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“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soy la Luz,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guiaré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camino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alumbraré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”.</a:t>
            </a:r>
          </a:p>
          <a:p>
            <a:pPr algn="ctr"/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266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mi maldad busqué a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8189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“¿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igual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abundancia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pan, soy al mortal,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tardar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soy!”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Jesús!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luz.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07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1422</TotalTime>
  <Words>187</Words>
  <Application>Microsoft Macintosh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27</cp:revision>
  <dcterms:created xsi:type="dcterms:W3CDTF">2022-05-23T20:34:02Z</dcterms:created>
  <dcterms:modified xsi:type="dcterms:W3CDTF">2023-09-01T20:08:42Z</dcterms:modified>
</cp:coreProperties>
</file>