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86" r:id="rId4"/>
    <p:sldId id="280" r:id="rId5"/>
    <p:sldId id="282" r:id="rId6"/>
    <p:sldId id="285" r:id="rId7"/>
    <p:sldId id="281" r:id="rId8"/>
    <p:sldId id="284" r:id="rId9"/>
    <p:sldId id="27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la célica morada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célica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morada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cumbres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Edén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ensalza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Autor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bien.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Mackay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la célica morada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pesar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recordaremos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la triste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nublación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tantas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Espíritu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débil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Mackay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18762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la célica morada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gratísimo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proceder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pensar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Pastor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benéfico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ayudó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llegar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Mackay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3348584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la célica morada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Oración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deberes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penas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vías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anduvimos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poseyendo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riquezas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Jesús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Mackay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430919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la célica morada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memoria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retendremos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cubierto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dolor,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camino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largo,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aspérrimo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temor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Mackay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1310931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la célica morada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gratísimo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proceder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pensar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Pastor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benéfico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ayudó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llegar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Mackay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3785549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la célica morada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bondad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cansarse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poco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fruto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nuestra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tan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débil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nuestra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Mackay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1036541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la célica morada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¿Nos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acordaremos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ella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dichoso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hogar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eternal aurora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espléndida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inefable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bienestar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Mackay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645912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la célica morada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gratísimo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proceder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pensar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Pastor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benéfico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ayudó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llegar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Mackay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179603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5874</TotalTime>
  <Words>405</Words>
  <Application>Microsoft Macintosh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113</cp:revision>
  <cp:lastPrinted>2023-08-15T22:06:33Z</cp:lastPrinted>
  <dcterms:created xsi:type="dcterms:W3CDTF">2022-05-23T20:34:02Z</dcterms:created>
  <dcterms:modified xsi:type="dcterms:W3CDTF">2023-08-30T13:38:59Z</dcterms:modified>
</cp:coreProperties>
</file>