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60" r:id="rId5"/>
    <p:sldId id="258" r:id="rId6"/>
    <p:sldId id="262" r:id="rId7"/>
    <p:sldId id="259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6"/>
  </p:normalViewPr>
  <p:slideViewPr>
    <p:cSldViewPr snapToGrid="0" snapToObjects="1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17/10/25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D45816-0F07-8A42-AF39-98355F5D2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8AF02C-A72B-394A-AB6E-35F713550C4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A1B4D4-198B-0F46-B0D1-7A512012DFD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43954-8872-6148-B48F-0591B570742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el seno de mi alma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3C53-81EA-5F4D-8606-04A6E7649FBF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Warren D. Cornell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57279-636B-8D4F-BFD1-1CF9814E823F}"/>
              </a:ext>
            </a:extLst>
          </p:cNvPr>
          <p:cNvSpPr/>
          <p:nvPr/>
        </p:nvSpPr>
        <p:spPr>
          <a:xfrm>
            <a:off x="1714498" y="1925910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1.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En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seno</a:t>
            </a:r>
            <a:r>
              <a:rPr lang="en-US" sz="4000" dirty="0"/>
              <a:t> de mi alma </a:t>
            </a:r>
            <a:r>
              <a:rPr lang="en-US" sz="4000" dirty="0" err="1"/>
              <a:t>una</a:t>
            </a:r>
            <a:r>
              <a:rPr lang="en-US" sz="4000" dirty="0"/>
              <a:t> dulce </a:t>
            </a:r>
            <a:r>
              <a:rPr lang="en-US" sz="4000" dirty="0" err="1"/>
              <a:t>quietud</a:t>
            </a:r>
            <a:br>
              <a:rPr lang="en-US" sz="4000" dirty="0"/>
            </a:br>
            <a:r>
              <a:rPr lang="en-US" sz="4000" dirty="0"/>
              <a:t>se </a:t>
            </a:r>
            <a:r>
              <a:rPr lang="en-US" sz="4000" dirty="0" err="1"/>
              <a:t>difunde</a:t>
            </a:r>
            <a:r>
              <a:rPr lang="en-US" sz="4000" dirty="0"/>
              <a:t> </a:t>
            </a:r>
            <a:r>
              <a:rPr lang="en-US" sz="4000" dirty="0" err="1"/>
              <a:t>embargando</a:t>
            </a:r>
            <a:r>
              <a:rPr lang="en-US" sz="4000" dirty="0"/>
              <a:t> mi ser,</a:t>
            </a:r>
            <a:br>
              <a:rPr lang="en-US" sz="4000" dirty="0"/>
            </a:br>
            <a:r>
              <a:rPr lang="en-US" sz="4000" dirty="0" err="1"/>
              <a:t>una</a:t>
            </a:r>
            <a:r>
              <a:rPr lang="en-US" sz="4000" dirty="0"/>
              <a:t> </a:t>
            </a:r>
            <a:r>
              <a:rPr lang="en-US" sz="4000" dirty="0" err="1"/>
              <a:t>calma</a:t>
            </a:r>
            <a:r>
              <a:rPr lang="en-US" sz="4000" dirty="0"/>
              <a:t> </a:t>
            </a:r>
            <a:r>
              <a:rPr lang="en-US" sz="4000" dirty="0" err="1"/>
              <a:t>infinita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sólo</a:t>
            </a:r>
            <a:r>
              <a:rPr lang="en-US" sz="4000" dirty="0"/>
              <a:t> </a:t>
            </a:r>
            <a:r>
              <a:rPr lang="en-US" sz="4000" dirty="0" err="1"/>
              <a:t>podrán</a:t>
            </a:r>
            <a:br>
              <a:rPr lang="en-US" sz="4000" dirty="0"/>
            </a:b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amados</a:t>
            </a:r>
            <a:r>
              <a:rPr lang="en-US" sz="4000" dirty="0"/>
              <a:t> de Dios </a:t>
            </a:r>
            <a:r>
              <a:rPr lang="en-US" sz="4000" dirty="0" err="1"/>
              <a:t>comprender</a:t>
            </a:r>
            <a:r>
              <a:rPr lang="en-US" sz="4000" dirty="0"/>
              <a:t>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60C43B-CE38-DF43-8D83-7529D4D6A9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6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B1A6D-2D5B-351B-A26D-A18268F0A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6BDA87D-02BE-B318-46FF-79922C8D6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D09488-934F-1E20-08D8-7D7D4D73478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9FE0107-1AE7-FF90-271B-DF1BC59C404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3E29E3-57AB-71F0-D5FD-4F7575FFA304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el seno de mi alma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A8F33B-481E-F146-C5CD-F60291E2933A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Warren D. Cornell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E0566-19AE-102A-4168-09AACAA10F5A}"/>
              </a:ext>
            </a:extLst>
          </p:cNvPr>
          <p:cNvSpPr/>
          <p:nvPr/>
        </p:nvSpPr>
        <p:spPr>
          <a:xfrm>
            <a:off x="801667" y="1925910"/>
            <a:ext cx="1069722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¡Paz! ¡Paz! Cuán dulce </a:t>
            </a:r>
            <a:r>
              <a:rPr lang="en-US" sz="4000" i="1" dirty="0" err="1"/>
              <a:t>paz</a:t>
            </a:r>
            <a:br>
              <a:rPr lang="en-US" sz="4000" dirty="0"/>
            </a:br>
            <a:r>
              <a:rPr lang="en-US" sz="4000" i="1" dirty="0"/>
              <a:t>es </a:t>
            </a:r>
            <a:r>
              <a:rPr lang="en-US" sz="4000" i="1" dirty="0" err="1"/>
              <a:t>aquella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el</a:t>
            </a:r>
            <a:r>
              <a:rPr lang="en-US" sz="4000" i="1" dirty="0"/>
              <a:t> Padre me da,</a:t>
            </a:r>
            <a:br>
              <a:rPr lang="en-US" sz="4000" dirty="0"/>
            </a:br>
            <a:r>
              <a:rPr lang="en-US" sz="4000" i="1" dirty="0" err="1"/>
              <a:t>yo</a:t>
            </a:r>
            <a:r>
              <a:rPr lang="en-US" sz="4000" i="1" dirty="0"/>
              <a:t> le </a:t>
            </a:r>
            <a:r>
              <a:rPr lang="en-US" sz="4000" i="1" dirty="0" err="1"/>
              <a:t>ruego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inunde</a:t>
            </a:r>
            <a:r>
              <a:rPr lang="en-US" sz="4000" i="1" dirty="0"/>
              <a:t>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siempre</a:t>
            </a:r>
            <a:r>
              <a:rPr lang="en-US" sz="4000" i="1" dirty="0"/>
              <a:t> mi ser,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sus </a:t>
            </a:r>
            <a:r>
              <a:rPr lang="en-US" sz="4000" i="1" dirty="0" err="1"/>
              <a:t>ondas</a:t>
            </a:r>
            <a:r>
              <a:rPr lang="en-US" sz="4000" i="1" dirty="0"/>
              <a:t> de amor celestial.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0BECCC-E39C-9440-F333-DCE81BB96CD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6152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416B4-8837-BF09-0D3D-914AAEEBD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215458-2599-0679-CC9E-F55D7580D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8166FF-E61D-3C20-4297-003CDA3B9B1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FD0B238-7BDA-F90C-C6D1-DC10571C5D2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A2240B-BA57-D40F-301B-B11916D31346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el seno de mi alma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0E03E3-B91A-2B5C-5380-9BBBE7ACBEE9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Warren D. Cornell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764F0E-7A1B-9480-F640-4A50C8C162A2}"/>
              </a:ext>
            </a:extLst>
          </p:cNvPr>
          <p:cNvSpPr/>
          <p:nvPr/>
        </p:nvSpPr>
        <p:spPr>
          <a:xfrm>
            <a:off x="1714498" y="1925910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2.</a:t>
            </a:r>
          </a:p>
          <a:p>
            <a:pPr algn="ctr">
              <a:lnSpc>
                <a:spcPct val="110000"/>
              </a:lnSpc>
            </a:pPr>
            <a:r>
              <a:rPr lang="en-US" sz="4000" dirty="0" err="1"/>
              <a:t>Qué</a:t>
            </a:r>
            <a:r>
              <a:rPr lang="en-US" sz="4000" dirty="0"/>
              <a:t> </a:t>
            </a:r>
            <a:r>
              <a:rPr lang="en-US" sz="4000" dirty="0" err="1"/>
              <a:t>tesoro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tengo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la </a:t>
            </a:r>
            <a:r>
              <a:rPr lang="en-US" sz="4000" dirty="0" err="1"/>
              <a:t>paz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me </a:t>
            </a:r>
            <a:r>
              <a:rPr lang="en-US" sz="4000" dirty="0" err="1"/>
              <a:t>dio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fondo</a:t>
            </a:r>
            <a:r>
              <a:rPr lang="en-US" sz="4000" dirty="0"/>
              <a:t> del alma ha de </a:t>
            </a:r>
            <a:r>
              <a:rPr lang="en-US" sz="4000" dirty="0" err="1"/>
              <a:t>estar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tan </a:t>
            </a:r>
            <a:r>
              <a:rPr lang="en-US" sz="4000" dirty="0" err="1"/>
              <a:t>segura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nadie</a:t>
            </a:r>
            <a:r>
              <a:rPr lang="en-US" sz="4000" dirty="0"/>
              <a:t> </a:t>
            </a:r>
            <a:r>
              <a:rPr lang="en-US" sz="4000" dirty="0" err="1"/>
              <a:t>quitarla</a:t>
            </a:r>
            <a:r>
              <a:rPr lang="en-US" sz="4000" dirty="0"/>
              <a:t> </a:t>
            </a:r>
            <a:r>
              <a:rPr lang="en-US" sz="4000" dirty="0" err="1"/>
              <a:t>podrá</a:t>
            </a:r>
            <a:br>
              <a:rPr lang="en-US" sz="4000" dirty="0"/>
            </a:br>
            <a:r>
              <a:rPr lang="en-US" sz="4000" dirty="0" err="1"/>
              <a:t>mientras</a:t>
            </a:r>
            <a:r>
              <a:rPr lang="en-US" sz="4000" dirty="0"/>
              <a:t> </a:t>
            </a:r>
            <a:r>
              <a:rPr lang="en-US" sz="4000" dirty="0" err="1"/>
              <a:t>miro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años</a:t>
            </a:r>
            <a:r>
              <a:rPr lang="en-US" sz="4000" dirty="0"/>
              <a:t> pasar.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49F20E8-3CE9-E051-8E90-5952E9DC72C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990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C0A82-33AB-B4FC-07B9-94527628C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B20F71E-DCE0-4622-5EC2-8F1FFF469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D7D7D3-BC3B-1F44-B5E3-73564871322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144A160-7BBF-0C36-5320-3958BF0873A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AD24F-7523-29CC-EC72-B3DFB2C006D8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el seno de mi alma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797213-6221-A766-FA8C-20D64A46BE59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Warren D. Cornell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C4C685-7291-19F2-3E53-66612D5FAE84}"/>
              </a:ext>
            </a:extLst>
          </p:cNvPr>
          <p:cNvSpPr/>
          <p:nvPr/>
        </p:nvSpPr>
        <p:spPr>
          <a:xfrm>
            <a:off x="801667" y="1925910"/>
            <a:ext cx="1069722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¡Paz! ¡Paz! Cuán dulce </a:t>
            </a:r>
            <a:r>
              <a:rPr lang="en-US" sz="4000" i="1" dirty="0" err="1"/>
              <a:t>paz</a:t>
            </a:r>
            <a:br>
              <a:rPr lang="en-US" sz="4000" dirty="0"/>
            </a:br>
            <a:r>
              <a:rPr lang="en-US" sz="4000" i="1" dirty="0"/>
              <a:t>es </a:t>
            </a:r>
            <a:r>
              <a:rPr lang="en-US" sz="4000" i="1" dirty="0" err="1"/>
              <a:t>aquella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el</a:t>
            </a:r>
            <a:r>
              <a:rPr lang="en-US" sz="4000" i="1" dirty="0"/>
              <a:t> Padre me da,</a:t>
            </a:r>
            <a:br>
              <a:rPr lang="en-US" sz="4000" dirty="0"/>
            </a:br>
            <a:r>
              <a:rPr lang="en-US" sz="4000" i="1" dirty="0" err="1"/>
              <a:t>yo</a:t>
            </a:r>
            <a:r>
              <a:rPr lang="en-US" sz="4000" i="1" dirty="0"/>
              <a:t> le </a:t>
            </a:r>
            <a:r>
              <a:rPr lang="en-US" sz="4000" i="1" dirty="0" err="1"/>
              <a:t>ruego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inunde</a:t>
            </a:r>
            <a:r>
              <a:rPr lang="en-US" sz="4000" i="1" dirty="0"/>
              <a:t>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siempre</a:t>
            </a:r>
            <a:r>
              <a:rPr lang="en-US" sz="4000" i="1" dirty="0"/>
              <a:t> mi ser,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sus </a:t>
            </a:r>
            <a:r>
              <a:rPr lang="en-US" sz="4000" i="1" dirty="0" err="1"/>
              <a:t>ondas</a:t>
            </a:r>
            <a:r>
              <a:rPr lang="en-US" sz="4000" i="1" dirty="0"/>
              <a:t> de amor celestial.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9FE09E7-FFE9-2AD7-760C-7525370C0D7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671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DCD98-EF22-B2BF-BD51-FD1E074A4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DB256B-3474-5C09-FD5A-F8B194E37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55FD15-D6BB-B464-9B30-1DF00D10B50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BA3F7B4-BCE7-1FD3-0856-47DEF6B28D9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5988A-AE75-F9FA-0658-AB42C6FDA17B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el seno de mi alma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34B6D5-68CB-6DD1-FFA3-BCB85EE408AA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Warren D. Cornell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D77729-A332-E45C-4C39-6A367312EE2D}"/>
              </a:ext>
            </a:extLst>
          </p:cNvPr>
          <p:cNvSpPr/>
          <p:nvPr/>
        </p:nvSpPr>
        <p:spPr>
          <a:xfrm>
            <a:off x="1714498" y="1925910"/>
            <a:ext cx="8763001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3.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Esta </a:t>
            </a:r>
            <a:r>
              <a:rPr lang="en-US" sz="4000" dirty="0" err="1"/>
              <a:t>paz</a:t>
            </a:r>
            <a:r>
              <a:rPr lang="en-US" sz="4000" dirty="0"/>
              <a:t> </a:t>
            </a:r>
            <a:r>
              <a:rPr lang="en-US" sz="4000" dirty="0" err="1"/>
              <a:t>inefable</a:t>
            </a:r>
            <a:r>
              <a:rPr lang="en-US" sz="4000" dirty="0"/>
              <a:t> </a:t>
            </a:r>
            <a:r>
              <a:rPr lang="en-US" sz="4000" dirty="0" err="1"/>
              <a:t>consuelo</a:t>
            </a:r>
            <a:r>
              <a:rPr lang="en-US" sz="4000" dirty="0"/>
              <a:t> me da</a:t>
            </a:r>
            <a:br>
              <a:rPr lang="en-US" sz="4000" dirty="0"/>
            </a:br>
            <a:r>
              <a:rPr lang="en-US" sz="4000" dirty="0" err="1"/>
              <a:t>descansando</a:t>
            </a:r>
            <a:r>
              <a:rPr lang="en-US" sz="4000" dirty="0"/>
              <a:t> tan </a:t>
            </a:r>
            <a:r>
              <a:rPr lang="en-US" sz="4000" dirty="0" err="1"/>
              <a:t>sólo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Jesús,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ningunos</a:t>
            </a:r>
            <a:r>
              <a:rPr lang="en-US" sz="4000" dirty="0"/>
              <a:t> </a:t>
            </a:r>
            <a:r>
              <a:rPr lang="en-US" sz="4000" dirty="0" err="1"/>
              <a:t>peligros</a:t>
            </a:r>
            <a:r>
              <a:rPr lang="en-US" sz="4000" dirty="0"/>
              <a:t> mi </a:t>
            </a:r>
            <a:r>
              <a:rPr lang="en-US" sz="4000" dirty="0" err="1"/>
              <a:t>vida</a:t>
            </a:r>
            <a:r>
              <a:rPr lang="en-US" sz="4000" dirty="0"/>
              <a:t> </a:t>
            </a:r>
            <a:r>
              <a:rPr lang="en-US" sz="4000" dirty="0" err="1"/>
              <a:t>tendrá</a:t>
            </a:r>
            <a:br>
              <a:rPr lang="en-US" sz="4000" dirty="0"/>
            </a:br>
            <a:r>
              <a:rPr lang="en-US" sz="4000" dirty="0" err="1"/>
              <a:t>si</a:t>
            </a:r>
            <a:r>
              <a:rPr lang="en-US" sz="4000" dirty="0"/>
              <a:t> me </a:t>
            </a:r>
            <a:r>
              <a:rPr lang="en-US" sz="4000" dirty="0" err="1"/>
              <a:t>siento</a:t>
            </a:r>
            <a:r>
              <a:rPr lang="en-US" sz="4000" dirty="0"/>
              <a:t> </a:t>
            </a:r>
            <a:r>
              <a:rPr lang="en-US" sz="4000" dirty="0" err="1"/>
              <a:t>inundado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luz.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A1E1B8-EAAF-2802-D2E0-F80A3F4FF57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354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B9D8F-F8FE-302A-155F-FE2631770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3308BAF-BEFB-7E2E-3620-A9E96E9FA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4AEE95-F81C-2D4A-EA34-6F7207D77BF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A797702-21A5-DD61-E9D5-0598054386E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028175-6DF4-A467-422B-7431DC9283A0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el seno de mi alma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2B7D4D-70F9-7320-9EE1-E5D8D7D38CA6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Warren D. Cornell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CC807D-AD5A-7BCC-B9D6-81593087FBD2}"/>
              </a:ext>
            </a:extLst>
          </p:cNvPr>
          <p:cNvSpPr/>
          <p:nvPr/>
        </p:nvSpPr>
        <p:spPr>
          <a:xfrm>
            <a:off x="801667" y="1925910"/>
            <a:ext cx="1069722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¡Paz! ¡Paz! Cuán dulce </a:t>
            </a:r>
            <a:r>
              <a:rPr lang="en-US" sz="4000" i="1" dirty="0" err="1"/>
              <a:t>paz</a:t>
            </a:r>
            <a:br>
              <a:rPr lang="en-US" sz="4000" dirty="0"/>
            </a:br>
            <a:r>
              <a:rPr lang="en-US" sz="4000" i="1" dirty="0"/>
              <a:t>es </a:t>
            </a:r>
            <a:r>
              <a:rPr lang="en-US" sz="4000" i="1" dirty="0" err="1"/>
              <a:t>aquella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el</a:t>
            </a:r>
            <a:r>
              <a:rPr lang="en-US" sz="4000" i="1" dirty="0"/>
              <a:t> Padre me da,</a:t>
            </a:r>
            <a:br>
              <a:rPr lang="en-US" sz="4000" dirty="0"/>
            </a:br>
            <a:r>
              <a:rPr lang="en-US" sz="4000" i="1" dirty="0" err="1"/>
              <a:t>yo</a:t>
            </a:r>
            <a:r>
              <a:rPr lang="en-US" sz="4000" i="1" dirty="0"/>
              <a:t> le </a:t>
            </a:r>
            <a:r>
              <a:rPr lang="en-US" sz="4000" i="1" dirty="0" err="1"/>
              <a:t>ruego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inunde</a:t>
            </a:r>
            <a:r>
              <a:rPr lang="en-US" sz="4000" i="1" dirty="0"/>
              <a:t>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siempre</a:t>
            </a:r>
            <a:r>
              <a:rPr lang="en-US" sz="4000" i="1" dirty="0"/>
              <a:t> mi ser,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sus </a:t>
            </a:r>
            <a:r>
              <a:rPr lang="en-US" sz="4000" i="1" dirty="0" err="1"/>
              <a:t>ondas</a:t>
            </a:r>
            <a:r>
              <a:rPr lang="en-US" sz="4000" i="1" dirty="0"/>
              <a:t> de amor celestial.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1D555E-8491-23EB-5123-6487C4FD280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100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56540-FC8C-3B4D-E314-CCD179E8C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8257D15-8F7B-E8A4-D69B-4409220EB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863690-E857-B9FE-7FAD-842E7A472A5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E3396BB-313B-2990-B732-B1D241859DE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8CAAD2-36FE-0721-2C60-0B3C7818A27E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el seno de mi alma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5FF51C-2E9B-0FD4-DBC9-3F76F664BC86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Warren D. Cornell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B8F566-1DF4-EF45-11EC-71292637663F}"/>
              </a:ext>
            </a:extLst>
          </p:cNvPr>
          <p:cNvSpPr/>
          <p:nvPr/>
        </p:nvSpPr>
        <p:spPr>
          <a:xfrm>
            <a:off x="801667" y="1925910"/>
            <a:ext cx="10697226" cy="338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4.</a:t>
            </a:r>
          </a:p>
          <a:p>
            <a:pPr algn="ctr">
              <a:lnSpc>
                <a:spcPct val="110000"/>
              </a:lnSpc>
            </a:pPr>
            <a:r>
              <a:rPr lang="en-US" sz="4000" dirty="0"/>
              <a:t>Sin </a:t>
            </a:r>
            <a:r>
              <a:rPr lang="en-US" sz="4000" dirty="0" err="1"/>
              <a:t>cesar</a:t>
            </a:r>
            <a:r>
              <a:rPr lang="en-US" sz="4000" dirty="0"/>
              <a:t> </a:t>
            </a:r>
            <a:r>
              <a:rPr lang="en-US" sz="4000" dirty="0" err="1"/>
              <a:t>yo</a:t>
            </a:r>
            <a:r>
              <a:rPr lang="en-US" sz="4000" dirty="0"/>
              <a:t> </a:t>
            </a:r>
            <a:r>
              <a:rPr lang="en-US" sz="4000" dirty="0" err="1"/>
              <a:t>medito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aquella</a:t>
            </a:r>
            <a:r>
              <a:rPr lang="en-US" sz="4000" dirty="0"/>
              <a:t> ciudad</a:t>
            </a:r>
            <a:br>
              <a:rPr lang="en-US" sz="4000" dirty="0"/>
            </a:br>
            <a:r>
              <a:rPr lang="en-US" sz="4000" dirty="0"/>
              <a:t>do al Autor de la </a:t>
            </a:r>
            <a:r>
              <a:rPr lang="en-US" sz="4000" dirty="0" err="1"/>
              <a:t>paz</a:t>
            </a:r>
            <a:r>
              <a:rPr lang="en-US" sz="4000" dirty="0"/>
              <a:t> he de </a:t>
            </a:r>
            <a:r>
              <a:rPr lang="en-US" sz="4000" dirty="0" err="1"/>
              <a:t>ver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/>
              <a:t>y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el</a:t>
            </a:r>
            <a:r>
              <a:rPr lang="en-US" sz="4000" dirty="0"/>
              <a:t> </a:t>
            </a:r>
            <a:r>
              <a:rPr lang="en-US" sz="4000" dirty="0" err="1"/>
              <a:t>himno</a:t>
            </a:r>
            <a:r>
              <a:rPr lang="en-US" sz="4000" dirty="0"/>
              <a:t> </a:t>
            </a:r>
            <a:r>
              <a:rPr lang="en-US" sz="4000" dirty="0" err="1"/>
              <a:t>más</a:t>
            </a:r>
            <a:r>
              <a:rPr lang="en-US" sz="4000" dirty="0"/>
              <a:t> dulce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habré</a:t>
            </a:r>
            <a:r>
              <a:rPr lang="en-US" sz="4000" dirty="0"/>
              <a:t> de </a:t>
            </a:r>
            <a:r>
              <a:rPr lang="en-US" sz="4000" dirty="0" err="1"/>
              <a:t>cantar</a:t>
            </a:r>
            <a:br>
              <a:rPr lang="en-US" sz="4000" dirty="0"/>
            </a:br>
            <a:r>
              <a:rPr lang="en-US" sz="4000" dirty="0"/>
              <a:t>de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paz</a:t>
            </a:r>
            <a:r>
              <a:rPr lang="en-US" sz="4000" dirty="0"/>
              <a:t> nada </a:t>
            </a:r>
            <a:r>
              <a:rPr lang="en-US" sz="4000" dirty="0" err="1"/>
              <a:t>más</a:t>
            </a:r>
            <a:r>
              <a:rPr lang="en-US" sz="4000" dirty="0"/>
              <a:t> ha de ser:</a:t>
            </a:r>
            <a:endParaRPr lang="es-ES_tradnl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9053AB-CA2F-21AF-25A0-613AF1DC914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27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0A5E1-2093-5626-C3F9-24655DC0B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B1A36E3-E0FD-1F79-4E45-8ABACA87B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C83E05-4ED9-BB71-4274-0C5D39B7A96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E5E269B-C9CE-D534-D785-C5DB2D3E70D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D6778-5A50-2D81-0A85-B7B183D047C2}"/>
              </a:ext>
            </a:extLst>
          </p:cNvPr>
          <p:cNvSpPr txBox="1"/>
          <p:nvPr/>
        </p:nvSpPr>
        <p:spPr>
          <a:xfrm>
            <a:off x="801667" y="193447"/>
            <a:ext cx="10559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/>
              <a:t>En el seno de mi alma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B32A28-8660-0C40-6BA1-8F28761DD236}"/>
              </a:ext>
            </a:extLst>
          </p:cNvPr>
          <p:cNvSpPr txBox="1"/>
          <p:nvPr/>
        </p:nvSpPr>
        <p:spPr>
          <a:xfrm>
            <a:off x="481914" y="1202587"/>
            <a:ext cx="293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Warren D. Cornell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799E54-4EF3-D09D-629A-068355A141A2}"/>
              </a:ext>
            </a:extLst>
          </p:cNvPr>
          <p:cNvSpPr/>
          <p:nvPr/>
        </p:nvSpPr>
        <p:spPr>
          <a:xfrm>
            <a:off x="801667" y="1925910"/>
            <a:ext cx="1069722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/>
              <a:t>coro</a:t>
            </a:r>
          </a:p>
          <a:p>
            <a:pPr algn="ctr"/>
            <a:r>
              <a:rPr lang="en-US" sz="4000" i="1" dirty="0"/>
              <a:t>¡Paz! ¡Paz! Cuán dulce </a:t>
            </a:r>
            <a:r>
              <a:rPr lang="en-US" sz="4000" i="1" dirty="0" err="1"/>
              <a:t>paz</a:t>
            </a:r>
            <a:br>
              <a:rPr lang="en-US" sz="4000" dirty="0"/>
            </a:br>
            <a:r>
              <a:rPr lang="en-US" sz="4000" i="1" dirty="0"/>
              <a:t>es </a:t>
            </a:r>
            <a:r>
              <a:rPr lang="en-US" sz="4000" i="1" dirty="0" err="1"/>
              <a:t>aquella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el</a:t>
            </a:r>
            <a:r>
              <a:rPr lang="en-US" sz="4000" i="1" dirty="0"/>
              <a:t> Padre me da,</a:t>
            </a:r>
            <a:br>
              <a:rPr lang="en-US" sz="4000" dirty="0"/>
            </a:br>
            <a:r>
              <a:rPr lang="en-US" sz="4000" i="1" dirty="0" err="1"/>
              <a:t>yo</a:t>
            </a:r>
            <a:r>
              <a:rPr lang="en-US" sz="4000" i="1" dirty="0"/>
              <a:t> le </a:t>
            </a:r>
            <a:r>
              <a:rPr lang="en-US" sz="4000" i="1" dirty="0" err="1"/>
              <a:t>ruego</a:t>
            </a:r>
            <a:r>
              <a:rPr lang="en-US" sz="4000" i="1" dirty="0"/>
              <a:t> </a:t>
            </a:r>
            <a:r>
              <a:rPr lang="en-US" sz="4000" i="1" dirty="0" err="1"/>
              <a:t>que</a:t>
            </a:r>
            <a:r>
              <a:rPr lang="en-US" sz="4000" i="1" dirty="0"/>
              <a:t> </a:t>
            </a:r>
            <a:r>
              <a:rPr lang="en-US" sz="4000" i="1" dirty="0" err="1"/>
              <a:t>inunde</a:t>
            </a:r>
            <a:r>
              <a:rPr lang="en-US" sz="4000" i="1" dirty="0"/>
              <a:t> </a:t>
            </a:r>
            <a:r>
              <a:rPr lang="en-US" sz="4000" i="1" dirty="0" err="1"/>
              <a:t>por</a:t>
            </a:r>
            <a:r>
              <a:rPr lang="en-US" sz="4000" i="1" dirty="0"/>
              <a:t> </a:t>
            </a:r>
            <a:r>
              <a:rPr lang="en-US" sz="4000" i="1" dirty="0" err="1"/>
              <a:t>siempre</a:t>
            </a:r>
            <a:r>
              <a:rPr lang="en-US" sz="4000" i="1" dirty="0"/>
              <a:t> mi ser,</a:t>
            </a:r>
            <a:br>
              <a:rPr lang="en-US" sz="4000" dirty="0"/>
            </a:br>
            <a:r>
              <a:rPr lang="en-US" sz="4000" i="1" dirty="0" err="1"/>
              <a:t>en</a:t>
            </a:r>
            <a:r>
              <a:rPr lang="en-US" sz="4000" i="1" dirty="0"/>
              <a:t> sus </a:t>
            </a:r>
            <a:r>
              <a:rPr lang="en-US" sz="4000" i="1" dirty="0" err="1"/>
              <a:t>ondas</a:t>
            </a:r>
            <a:r>
              <a:rPr lang="en-US" sz="4000" i="1" dirty="0"/>
              <a:t> de amor celestial.</a:t>
            </a:r>
            <a:endParaRPr lang="en-US" sz="4000" dirty="0">
              <a:effectLst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55D841-F66C-6800-A0CF-749CCF5C448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726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462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Mosquera</dc:creator>
  <cp:lastModifiedBy>Miguel Mosquera</cp:lastModifiedBy>
  <cp:revision>15</cp:revision>
  <dcterms:created xsi:type="dcterms:W3CDTF">2025-09-15T20:15:43Z</dcterms:created>
  <dcterms:modified xsi:type="dcterms:W3CDTF">2025-10-17T19:34:18Z</dcterms:modified>
</cp:coreProperties>
</file>