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 snapToObjects="1">
      <p:cViewPr varScale="1">
        <p:scale>
          <a:sx n="102" d="100"/>
          <a:sy n="102" d="100"/>
        </p:scale>
        <p:origin x="88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El Varón de gran dolor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9110"/>
            <a:ext cx="41902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Philip P. Bliss</a:t>
            </a:r>
            <a:br>
              <a:rPr lang="en-US" i="1" dirty="0">
                <a:solidFill>
                  <a:srgbClr val="000000"/>
                </a:solidFill>
                <a:effectLst/>
              </a:rPr>
            </a:br>
            <a:r>
              <a:rPr lang="en-US" i="1" dirty="0">
                <a:solidFill>
                  <a:srgbClr val="000000"/>
                </a:solidFill>
                <a:effectLst/>
              </a:rPr>
              <a:t>Tr. H. C. Ball</a:t>
            </a:r>
            <a:endParaRPr lang="en-US" i="1" dirty="0">
              <a:effectLst/>
            </a:endParaRPr>
          </a:p>
          <a:p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/>
              <a:t>El Varón de gran dolor</a:t>
            </a:r>
            <a:br>
              <a:rPr lang="en-US" sz="4000" dirty="0"/>
            </a:br>
            <a:r>
              <a:rPr lang="en-US" sz="4000" dirty="0"/>
              <a:t>es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Hijo</a:t>
            </a:r>
            <a:r>
              <a:rPr lang="en-US" sz="4000" dirty="0"/>
              <a:t> del </a:t>
            </a:r>
            <a:r>
              <a:rPr lang="en-US" sz="4000" dirty="0" err="1"/>
              <a:t>Señor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vino al </a:t>
            </a:r>
            <a:r>
              <a:rPr lang="en-US" sz="4000" dirty="0" err="1"/>
              <a:t>mundo</a:t>
            </a:r>
            <a:r>
              <a:rPr lang="en-US" sz="4000" dirty="0"/>
              <a:t> </a:t>
            </a:r>
            <a:r>
              <a:rPr lang="en-US" sz="4000" dirty="0" err="1"/>
              <a:t>por</a:t>
            </a:r>
            <a:r>
              <a:rPr lang="en-US" sz="4000" dirty="0"/>
              <a:t> amor,</a:t>
            </a:r>
            <a:br>
              <a:rPr lang="en-US" sz="4000" dirty="0"/>
            </a:br>
            <a:r>
              <a:rPr lang="en-US" sz="4000" dirty="0"/>
              <a:t>¡</a:t>
            </a:r>
            <a:r>
              <a:rPr lang="en-US" sz="4000" dirty="0" err="1"/>
              <a:t>Aleluya</a:t>
            </a:r>
            <a:r>
              <a:rPr lang="en-US" sz="4000" dirty="0"/>
              <a:t>! ¡Es mi Cristo!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78B1C-CAA9-5508-A0DA-2AECF3DE0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12EB782-D558-B427-36CC-C52A3D32A9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68042A-3592-F455-B0DA-8B185122963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4003CC8-83AB-B352-3826-CE963C1D7AF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E8DA42-0D87-6A75-76CE-C7C68E76890B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El Varón de gran dolor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976791-EFCA-71C0-C91B-077B59F5C95D}"/>
              </a:ext>
            </a:extLst>
          </p:cNvPr>
          <p:cNvSpPr txBox="1"/>
          <p:nvPr/>
        </p:nvSpPr>
        <p:spPr>
          <a:xfrm>
            <a:off x="481914" y="1209110"/>
            <a:ext cx="41902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Philip P. Bliss</a:t>
            </a:r>
            <a:br>
              <a:rPr lang="en-US" i="1" dirty="0">
                <a:solidFill>
                  <a:srgbClr val="000000"/>
                </a:solidFill>
                <a:effectLst/>
              </a:rPr>
            </a:br>
            <a:r>
              <a:rPr lang="en-US" i="1" dirty="0">
                <a:solidFill>
                  <a:srgbClr val="000000"/>
                </a:solidFill>
                <a:effectLst/>
              </a:rPr>
              <a:t>Tr. H. C. Ball</a:t>
            </a:r>
            <a:endParaRPr lang="en-US" i="1" dirty="0">
              <a:effectLst/>
            </a:endParaRPr>
          </a:p>
          <a:p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A83775-F6A0-3E39-C346-D5E356A713B5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/>
              <a:t>El </a:t>
            </a:r>
            <a:r>
              <a:rPr lang="en-US" sz="4000" dirty="0" err="1"/>
              <a:t>llevó</a:t>
            </a:r>
            <a:r>
              <a:rPr lang="en-US" sz="4000" dirty="0"/>
              <a:t> la </a:t>
            </a:r>
            <a:r>
              <a:rPr lang="en-US" sz="4000" dirty="0" err="1"/>
              <a:t>cruenta</a:t>
            </a:r>
            <a:r>
              <a:rPr lang="en-US" sz="4000" dirty="0"/>
              <a:t> </a:t>
            </a:r>
            <a:r>
              <a:rPr lang="en-US" sz="4000" dirty="0" err="1"/>
              <a:t>cruz</a:t>
            </a:r>
            <a:br>
              <a:rPr lang="en-US" sz="4000" dirty="0"/>
            </a:br>
            <a:r>
              <a:rPr lang="en-US" sz="4000" dirty="0"/>
              <a:t>para </a:t>
            </a:r>
            <a:r>
              <a:rPr lang="en-US" sz="4000" dirty="0" err="1"/>
              <a:t>darnos</a:t>
            </a:r>
            <a:r>
              <a:rPr lang="en-US" sz="4000" dirty="0"/>
              <a:t> </a:t>
            </a:r>
            <a:r>
              <a:rPr lang="en-US" sz="4000" dirty="0" err="1"/>
              <a:t>vida</a:t>
            </a:r>
            <a:r>
              <a:rPr lang="en-US" sz="4000" dirty="0"/>
              <a:t> y luz;</a:t>
            </a:r>
            <a:br>
              <a:rPr lang="en-US" sz="4000" dirty="0"/>
            </a:br>
            <a:r>
              <a:rPr lang="en-US" sz="4000" dirty="0" err="1"/>
              <a:t>ya</a:t>
            </a:r>
            <a:r>
              <a:rPr lang="en-US" sz="4000" dirty="0"/>
              <a:t> mi </a:t>
            </a:r>
            <a:r>
              <a:rPr lang="en-US" sz="4000" dirty="0" err="1"/>
              <a:t>cuenta</a:t>
            </a:r>
            <a:r>
              <a:rPr lang="en-US" sz="4000" dirty="0"/>
              <a:t> </a:t>
            </a:r>
            <a:r>
              <a:rPr lang="en-US" sz="4000" dirty="0" err="1"/>
              <a:t>Él</a:t>
            </a:r>
            <a:r>
              <a:rPr lang="en-US" sz="4000" dirty="0"/>
              <a:t> </a:t>
            </a:r>
            <a:r>
              <a:rPr lang="en-US" sz="4000" dirty="0" err="1"/>
              <a:t>pagó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¡</a:t>
            </a:r>
            <a:r>
              <a:rPr lang="en-US" sz="4000" dirty="0" err="1"/>
              <a:t>Aleluya</a:t>
            </a:r>
            <a:r>
              <a:rPr lang="en-US" sz="4000" dirty="0"/>
              <a:t>! ¡Es mi Cristo!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9F45D51-52DC-C085-25AB-CEF91F3B4BA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5457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8853E-325D-A6A2-907F-C899D0048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09F3835-23DF-8A10-59B5-5D53720C5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BE4E6F-B57F-EE89-239D-E2970F3E08D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B3B1FBB-34AC-3F3C-AF44-DE51DA0D76B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0DDA6F-FC53-03C0-A194-D241EF4316B0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El Varón de gran dolor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16AE9E-9EB1-C4EB-3F4D-811C8BC11EBF}"/>
              </a:ext>
            </a:extLst>
          </p:cNvPr>
          <p:cNvSpPr txBox="1"/>
          <p:nvPr/>
        </p:nvSpPr>
        <p:spPr>
          <a:xfrm>
            <a:off x="481914" y="1209110"/>
            <a:ext cx="41902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Philip P. Bliss</a:t>
            </a:r>
            <a:br>
              <a:rPr lang="en-US" i="1" dirty="0">
                <a:solidFill>
                  <a:srgbClr val="000000"/>
                </a:solidFill>
                <a:effectLst/>
              </a:rPr>
            </a:br>
            <a:r>
              <a:rPr lang="en-US" i="1" dirty="0">
                <a:solidFill>
                  <a:srgbClr val="000000"/>
                </a:solidFill>
                <a:effectLst/>
              </a:rPr>
              <a:t>Tr. H. C. Ball</a:t>
            </a:r>
            <a:endParaRPr lang="en-US" i="1" dirty="0">
              <a:effectLst/>
            </a:endParaRPr>
          </a:p>
          <a:p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979B34-1232-8B75-16CD-93970CA5CFE4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US" sz="4000" dirty="0" err="1"/>
              <a:t>Quiso</a:t>
            </a:r>
            <a:r>
              <a:rPr lang="en-US" sz="4000" dirty="0"/>
              <a:t> </a:t>
            </a:r>
            <a:r>
              <a:rPr lang="en-US" sz="4000" dirty="0" err="1"/>
              <a:t>Él</a:t>
            </a:r>
            <a:r>
              <a:rPr lang="en-US" sz="4000" dirty="0"/>
              <a:t>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mí</a:t>
            </a:r>
            <a:r>
              <a:rPr lang="en-US" sz="4000" dirty="0"/>
              <a:t> </a:t>
            </a:r>
            <a:r>
              <a:rPr lang="en-US" sz="4000" dirty="0" err="1"/>
              <a:t>morir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puedo</a:t>
            </a:r>
            <a:r>
              <a:rPr lang="en-US" sz="4000" dirty="0"/>
              <a:t> hoy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Él</a:t>
            </a:r>
            <a:r>
              <a:rPr lang="en-US" sz="4000" dirty="0"/>
              <a:t> </a:t>
            </a:r>
            <a:r>
              <a:rPr lang="en-US" sz="4000" dirty="0" err="1"/>
              <a:t>vivir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 err="1"/>
              <a:t>Quiero</a:t>
            </a:r>
            <a:r>
              <a:rPr lang="en-US" sz="4000" dirty="0"/>
              <a:t> </a:t>
            </a:r>
            <a:r>
              <a:rPr lang="en-US" sz="4000" dirty="0" err="1"/>
              <a:t>sólo</a:t>
            </a:r>
            <a:r>
              <a:rPr lang="en-US" sz="4000" dirty="0"/>
              <a:t> a </a:t>
            </a:r>
            <a:r>
              <a:rPr lang="en-US" sz="4000" dirty="0" err="1"/>
              <a:t>Él</a:t>
            </a:r>
            <a:r>
              <a:rPr lang="en-US" sz="4000" dirty="0"/>
              <a:t> </a:t>
            </a:r>
            <a:r>
              <a:rPr lang="en-US" sz="4000" dirty="0" err="1"/>
              <a:t>servir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¡</a:t>
            </a:r>
            <a:r>
              <a:rPr lang="en-US" sz="4000" dirty="0" err="1"/>
              <a:t>Aleluya</a:t>
            </a:r>
            <a:r>
              <a:rPr lang="en-US" sz="4000" dirty="0"/>
              <a:t>! ¡Es mi Cristo!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6A1D79-9DC1-30FF-FA71-D1645761AD8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2134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944930-F07B-5FDE-C141-160A569DE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4D8CF69D-5335-FA43-C390-C9491C2D3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E0F95A-8DC3-343F-4EE4-F508B394961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F6055F5-A0B8-FC5E-7E83-E25F6B8BDB3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5FEB72-C13A-F41F-37E1-A5152009BD67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El Varón de gran dolor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2E3070-8423-517A-CEF1-180EC49449E2}"/>
              </a:ext>
            </a:extLst>
          </p:cNvPr>
          <p:cNvSpPr txBox="1"/>
          <p:nvPr/>
        </p:nvSpPr>
        <p:spPr>
          <a:xfrm>
            <a:off x="481914" y="1209110"/>
            <a:ext cx="41902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Philip P. Bliss</a:t>
            </a:r>
            <a:br>
              <a:rPr lang="en-US" i="1" dirty="0">
                <a:solidFill>
                  <a:srgbClr val="000000"/>
                </a:solidFill>
                <a:effectLst/>
              </a:rPr>
            </a:br>
            <a:r>
              <a:rPr lang="en-US" i="1" dirty="0">
                <a:solidFill>
                  <a:srgbClr val="000000"/>
                </a:solidFill>
                <a:effectLst/>
              </a:rPr>
              <a:t>Tr. H. C. Ball</a:t>
            </a:r>
            <a:endParaRPr lang="en-US" i="1" dirty="0">
              <a:effectLst/>
            </a:endParaRPr>
          </a:p>
          <a:p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41A897-6975-D1A7-FE84-80D02F163BDD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/>
            <a:r>
              <a:rPr lang="en-US" sz="4000" dirty="0"/>
              <a:t>Cuando </a:t>
            </a:r>
            <a:r>
              <a:rPr lang="en-US" sz="4000" dirty="0" err="1"/>
              <a:t>venga</a:t>
            </a:r>
            <a:r>
              <a:rPr lang="en-US" sz="4000" dirty="0"/>
              <a:t> </a:t>
            </a:r>
            <a:r>
              <a:rPr lang="en-US" sz="4000" dirty="0" err="1"/>
              <a:t>nuestro</a:t>
            </a:r>
            <a:r>
              <a:rPr lang="en-US" sz="4000" dirty="0"/>
              <a:t> Rey,</a:t>
            </a:r>
            <a:br>
              <a:rPr lang="en-US" sz="4000" dirty="0"/>
            </a:br>
            <a:r>
              <a:rPr lang="en-US" sz="4000" dirty="0"/>
              <a:t>luego </a:t>
            </a:r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faz</a:t>
            </a:r>
            <a:r>
              <a:rPr lang="en-US" sz="4000" dirty="0"/>
              <a:t> </a:t>
            </a:r>
            <a:r>
              <a:rPr lang="en-US" sz="4000" dirty="0" err="1"/>
              <a:t>veré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sus glorias </a:t>
            </a:r>
            <a:r>
              <a:rPr lang="en-US" sz="4000" dirty="0" err="1"/>
              <a:t>cantaré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¡</a:t>
            </a:r>
            <a:r>
              <a:rPr lang="en-US" sz="4000" dirty="0" err="1"/>
              <a:t>Aleluya</a:t>
            </a:r>
            <a:r>
              <a:rPr lang="en-US" sz="4000" dirty="0"/>
              <a:t>! ¡Es mi Cristo!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9868571-D2E1-B6EF-3F2C-C50659CCCB6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2440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</TotalTime>
  <Words>216</Words>
  <Application>Microsoft Macintosh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27</cp:revision>
  <dcterms:created xsi:type="dcterms:W3CDTF">2025-01-22T20:48:06Z</dcterms:created>
  <dcterms:modified xsi:type="dcterms:W3CDTF">2025-06-11T21:01:14Z</dcterms:modified>
</cp:coreProperties>
</file>