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726"/>
  </p:normalViewPr>
  <p:slideViewPr>
    <p:cSldViewPr snapToGrid="0" snapToObjects="1">
      <p:cViewPr varScale="1">
        <p:scale>
          <a:sx n="102" d="100"/>
          <a:sy n="102" d="100"/>
        </p:scale>
        <p:origin x="140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17/10/25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17/10/25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17/10/25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17/10/25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El Señor resucitó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Charles Wesley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714498" y="1925910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El </a:t>
            </a:r>
            <a:r>
              <a:rPr lang="en-US" sz="4000" dirty="0" err="1"/>
              <a:t>Señor</a:t>
            </a:r>
            <a:r>
              <a:rPr lang="en-US" sz="4000" dirty="0"/>
              <a:t> </a:t>
            </a:r>
            <a:r>
              <a:rPr lang="en-US" sz="4000" dirty="0" err="1"/>
              <a:t>resucitó</a:t>
            </a:r>
            <a:r>
              <a:rPr lang="en-US" sz="4000" dirty="0"/>
              <a:t>, ¡</a:t>
            </a:r>
            <a:r>
              <a:rPr lang="en-US" sz="4000" dirty="0" err="1"/>
              <a:t>Aleluya</a:t>
            </a:r>
            <a:r>
              <a:rPr lang="en-US" sz="4000" dirty="0"/>
              <a:t>!</a:t>
            </a:r>
            <a:br>
              <a:rPr lang="en-US" sz="4000" dirty="0"/>
            </a:br>
            <a:r>
              <a:rPr lang="en-US" sz="4000" dirty="0"/>
              <a:t>Muerte y </a:t>
            </a:r>
            <a:r>
              <a:rPr lang="en-US" sz="4000" dirty="0" err="1"/>
              <a:t>tumba</a:t>
            </a:r>
            <a:r>
              <a:rPr lang="en-US" sz="4000" dirty="0"/>
              <a:t> </a:t>
            </a:r>
            <a:r>
              <a:rPr lang="en-US" sz="4000" dirty="0" err="1"/>
              <a:t>ya</a:t>
            </a:r>
            <a:r>
              <a:rPr lang="en-US" sz="4000" dirty="0"/>
              <a:t> </a:t>
            </a:r>
            <a:r>
              <a:rPr lang="en-US" sz="4000" dirty="0" err="1"/>
              <a:t>venció</a:t>
            </a:r>
            <a:r>
              <a:rPr lang="en-US" sz="4000" dirty="0"/>
              <a:t>; ¡</a:t>
            </a:r>
            <a:r>
              <a:rPr lang="en-US" sz="4000" dirty="0" err="1"/>
              <a:t>Aleluya</a:t>
            </a:r>
            <a:r>
              <a:rPr lang="en-US" sz="4000" dirty="0"/>
              <a:t>!</a:t>
            </a:r>
            <a:br>
              <a:rPr lang="en-US" sz="4000" dirty="0"/>
            </a:br>
            <a:r>
              <a:rPr lang="en-US" sz="4000" dirty="0"/>
              <a:t>Con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fuerza</a:t>
            </a:r>
            <a:r>
              <a:rPr lang="en-US" sz="4000" dirty="0"/>
              <a:t> y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virtud</a:t>
            </a:r>
            <a:r>
              <a:rPr lang="en-US" sz="4000" dirty="0"/>
              <a:t>, ¡</a:t>
            </a:r>
            <a:r>
              <a:rPr lang="en-US" sz="4000" dirty="0" err="1"/>
              <a:t>Aleluya</a:t>
            </a:r>
            <a:r>
              <a:rPr lang="en-US" sz="4000" dirty="0"/>
              <a:t>!</a:t>
            </a:r>
            <a:br>
              <a:rPr lang="en-US" sz="4000" dirty="0"/>
            </a:br>
            <a:r>
              <a:rPr lang="en-US" sz="4000" dirty="0" err="1"/>
              <a:t>Cautivó</a:t>
            </a:r>
            <a:r>
              <a:rPr lang="en-US" sz="4000" dirty="0"/>
              <a:t> a la </a:t>
            </a:r>
            <a:r>
              <a:rPr lang="en-US" sz="4000" dirty="0" err="1"/>
              <a:t>esclavitud</a:t>
            </a:r>
            <a:r>
              <a:rPr lang="en-US" sz="4000" dirty="0"/>
              <a:t>. ¡</a:t>
            </a:r>
            <a:r>
              <a:rPr lang="en-US" sz="4000" dirty="0" err="1"/>
              <a:t>Aleluya</a:t>
            </a:r>
            <a:r>
              <a:rPr lang="en-US" sz="4000" dirty="0"/>
              <a:t>!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E5647D-7055-8D71-93B9-5AFC4089A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89B81B0C-9BA7-5F80-942C-5E219B3E5D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D7E3F11-19EC-2407-5835-45E36BEDF19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D3200DA-C55D-D95D-CFD9-17298C92A5BE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ADDB87-BA67-8766-9E74-DED0EB3D7935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El Señor resucitó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FEDD21-F9B2-13AE-4065-23E234796230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Charles Wesley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7FFB86-E1BF-825C-ABA4-E40ABED786BE}"/>
              </a:ext>
            </a:extLst>
          </p:cNvPr>
          <p:cNvSpPr/>
          <p:nvPr/>
        </p:nvSpPr>
        <p:spPr>
          <a:xfrm>
            <a:off x="1714498" y="1925910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Jesucristo se </a:t>
            </a:r>
            <a:r>
              <a:rPr lang="en-US" sz="4000" dirty="0" err="1"/>
              <a:t>humilló</a:t>
            </a:r>
            <a:r>
              <a:rPr lang="en-US" sz="4000" dirty="0"/>
              <a:t>, ¡</a:t>
            </a:r>
            <a:r>
              <a:rPr lang="en-US" sz="4000" dirty="0" err="1"/>
              <a:t>Aleluya</a:t>
            </a:r>
            <a:r>
              <a:rPr lang="en-US" sz="4000" dirty="0"/>
              <a:t>!</a:t>
            </a:r>
            <a:br>
              <a:rPr lang="en-US" sz="4000" dirty="0"/>
            </a:br>
            <a:r>
              <a:rPr lang="en-US" sz="4000" dirty="0" err="1"/>
              <a:t>Vencedor</a:t>
            </a:r>
            <a:r>
              <a:rPr lang="en-US" sz="4000" dirty="0"/>
              <a:t> se </a:t>
            </a:r>
            <a:r>
              <a:rPr lang="en-US" sz="4000" dirty="0" err="1"/>
              <a:t>levantó</a:t>
            </a:r>
            <a:r>
              <a:rPr lang="en-US" sz="4000" dirty="0"/>
              <a:t>; ¡</a:t>
            </a:r>
            <a:r>
              <a:rPr lang="en-US" sz="4000" dirty="0" err="1"/>
              <a:t>Aleluya</a:t>
            </a:r>
            <a:r>
              <a:rPr lang="en-US" sz="4000" dirty="0"/>
              <a:t>!</a:t>
            </a:r>
            <a:br>
              <a:rPr lang="en-US" sz="4000" dirty="0"/>
            </a:br>
            <a:r>
              <a:rPr lang="en-US" sz="4000" dirty="0"/>
              <a:t>Cante hoy la </a:t>
            </a:r>
            <a:r>
              <a:rPr lang="en-US" sz="4000" dirty="0" err="1"/>
              <a:t>cristiandad</a:t>
            </a:r>
            <a:r>
              <a:rPr lang="en-US" sz="4000" dirty="0"/>
              <a:t> ¡</a:t>
            </a:r>
            <a:r>
              <a:rPr lang="en-US" sz="4000" dirty="0" err="1"/>
              <a:t>Aleluya</a:t>
            </a:r>
            <a:r>
              <a:rPr lang="en-US" sz="4000" dirty="0"/>
              <a:t>!</a:t>
            </a:r>
            <a:br>
              <a:rPr lang="en-US" sz="4000" dirty="0"/>
            </a:br>
            <a:r>
              <a:rPr lang="en-US" sz="4000" dirty="0"/>
              <a:t>Su gloriosa </a:t>
            </a:r>
            <a:r>
              <a:rPr lang="en-US" sz="4000" dirty="0" err="1"/>
              <a:t>majestad</a:t>
            </a:r>
            <a:r>
              <a:rPr lang="en-US" sz="4000" dirty="0"/>
              <a:t>. ¡</a:t>
            </a:r>
            <a:r>
              <a:rPr lang="en-US" sz="4000" dirty="0" err="1"/>
              <a:t>Aleluya</a:t>
            </a:r>
            <a:r>
              <a:rPr lang="en-US" sz="4000" dirty="0"/>
              <a:t>!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A0C5DF9-222B-158E-CB79-DD91A6F8F60F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9511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5E96E-74B1-CD02-A758-E0CF2256B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A4A79648-1445-ACBB-DA74-0CF552616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B690B72-BB73-BCD0-9B20-98C21C0D4BD0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A753531-7A5B-8A2C-9804-3A256E0B1E84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6CB2C0-D72C-21E1-A285-D007F2A2D612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El Señor resucitó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6A258C-3554-F576-1D61-BEB292B54078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Charles Wesley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0E03382-AF99-19BB-C071-B12FCE0C2239}"/>
              </a:ext>
            </a:extLst>
          </p:cNvPr>
          <p:cNvSpPr/>
          <p:nvPr/>
        </p:nvSpPr>
        <p:spPr>
          <a:xfrm>
            <a:off x="1714498" y="1925910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Cristo </a:t>
            </a:r>
            <a:r>
              <a:rPr lang="en-US" sz="4000" dirty="0" err="1"/>
              <a:t>que</a:t>
            </a:r>
            <a:r>
              <a:rPr lang="en-US" sz="4000" dirty="0"/>
              <a:t> la </a:t>
            </a:r>
            <a:r>
              <a:rPr lang="en-US" sz="4000" dirty="0" err="1"/>
              <a:t>cruz</a:t>
            </a:r>
            <a:r>
              <a:rPr lang="en-US" sz="4000" dirty="0"/>
              <a:t> </a:t>
            </a:r>
            <a:r>
              <a:rPr lang="en-US" sz="4000" dirty="0" err="1"/>
              <a:t>sufrió</a:t>
            </a:r>
            <a:r>
              <a:rPr lang="en-US" sz="4000" dirty="0"/>
              <a:t>, ¡</a:t>
            </a:r>
            <a:r>
              <a:rPr lang="en-US" sz="4000" dirty="0" err="1"/>
              <a:t>Aleluya</a:t>
            </a:r>
            <a:r>
              <a:rPr lang="en-US" sz="4000" dirty="0"/>
              <a:t>!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desolación</a:t>
            </a:r>
            <a:r>
              <a:rPr lang="en-US" sz="4000" dirty="0"/>
              <a:t> se </a:t>
            </a:r>
            <a:r>
              <a:rPr lang="en-US" sz="4000" dirty="0" err="1"/>
              <a:t>vio</a:t>
            </a:r>
            <a:r>
              <a:rPr lang="en-US" sz="4000" dirty="0"/>
              <a:t>, ¡</a:t>
            </a:r>
            <a:r>
              <a:rPr lang="en-US" sz="4000" dirty="0" err="1"/>
              <a:t>Aleluya</a:t>
            </a:r>
            <a:r>
              <a:rPr lang="en-US" sz="4000" dirty="0"/>
              <a:t>!</a:t>
            </a:r>
            <a:br>
              <a:rPr lang="en-US" sz="4000" dirty="0"/>
            </a:br>
            <a:r>
              <a:rPr lang="en-US" sz="4000" dirty="0"/>
              <a:t>Hoy </a:t>
            </a:r>
            <a:r>
              <a:rPr lang="en-US" sz="4000" dirty="0" err="1"/>
              <a:t>en</a:t>
            </a:r>
            <a:r>
              <a:rPr lang="en-US" sz="4000" dirty="0"/>
              <a:t> gloria celestial ¡</a:t>
            </a:r>
            <a:r>
              <a:rPr lang="en-US" sz="4000" dirty="0" err="1"/>
              <a:t>Aleluya</a:t>
            </a:r>
            <a:r>
              <a:rPr lang="en-US" sz="4000" dirty="0"/>
              <a:t>!</a:t>
            </a:r>
            <a:br>
              <a:rPr lang="en-US" sz="4000" dirty="0"/>
            </a:br>
            <a:r>
              <a:rPr lang="en-US" sz="4000" dirty="0"/>
              <a:t>Reina vivo e </a:t>
            </a:r>
            <a:r>
              <a:rPr lang="en-US" sz="4000" dirty="0" err="1"/>
              <a:t>inmortal</a:t>
            </a:r>
            <a:r>
              <a:rPr lang="en-US" sz="4000" dirty="0"/>
              <a:t> ¡</a:t>
            </a:r>
            <a:r>
              <a:rPr lang="en-US" sz="4000" dirty="0" err="1"/>
              <a:t>Aleluya</a:t>
            </a:r>
            <a:r>
              <a:rPr lang="en-US" sz="4000" dirty="0"/>
              <a:t>!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AA6FA6-7714-2A64-27BF-D45D2412144A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2901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73532-C2F1-0B59-04FD-4FFDAC319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C5E5C3FC-E992-A49A-DA21-5A2A05CCCD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62AA38-5DD2-A219-4D0A-8D19AAC0F680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C646A36-94E9-1085-EEEE-DD94EF870195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2078DC-5E55-F858-0A1E-FF63B493F4F5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El Señor resucitó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967F78-61F7-3A37-9B92-7F50F858D431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Charles Wesley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06EB411-F735-B455-56AF-CDADD95A0779}"/>
              </a:ext>
            </a:extLst>
          </p:cNvPr>
          <p:cNvSpPr/>
          <p:nvPr/>
        </p:nvSpPr>
        <p:spPr>
          <a:xfrm>
            <a:off x="1714498" y="1925910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Hoy al </a:t>
            </a:r>
            <a:r>
              <a:rPr lang="en-US" sz="4000" dirty="0" err="1"/>
              <a:t>lado</a:t>
            </a:r>
            <a:r>
              <a:rPr lang="en-US" sz="4000" dirty="0"/>
              <a:t> </a:t>
            </a:r>
            <a:r>
              <a:rPr lang="en-US" sz="4000" dirty="0" err="1"/>
              <a:t>está</a:t>
            </a:r>
            <a:r>
              <a:rPr lang="en-US" sz="4000" dirty="0"/>
              <a:t> de Dios, ¡</a:t>
            </a:r>
            <a:r>
              <a:rPr lang="en-US" sz="4000" dirty="0" err="1"/>
              <a:t>Aleluya</a:t>
            </a:r>
            <a:r>
              <a:rPr lang="en-US" sz="4000" dirty="0"/>
              <a:t>!</a:t>
            </a:r>
            <a:br>
              <a:rPr lang="en-US" sz="4000" dirty="0"/>
            </a:br>
            <a:r>
              <a:rPr lang="en-US" sz="4000" dirty="0"/>
              <a:t>Donde </a:t>
            </a:r>
            <a:r>
              <a:rPr lang="en-US" sz="4000" dirty="0" err="1"/>
              <a:t>escucha</a:t>
            </a:r>
            <a:r>
              <a:rPr lang="en-US" sz="4000" dirty="0"/>
              <a:t> </a:t>
            </a:r>
            <a:r>
              <a:rPr lang="en-US" sz="4000" dirty="0" err="1"/>
              <a:t>nuestra</a:t>
            </a:r>
            <a:r>
              <a:rPr lang="en-US" sz="4000" dirty="0"/>
              <a:t> </a:t>
            </a:r>
            <a:r>
              <a:rPr lang="en-US" sz="4000" dirty="0" err="1"/>
              <a:t>voz</a:t>
            </a:r>
            <a:r>
              <a:rPr lang="en-US" sz="4000" dirty="0"/>
              <a:t>; ¡</a:t>
            </a:r>
            <a:r>
              <a:rPr lang="en-US" sz="4000" dirty="0" err="1"/>
              <a:t>Aleluya</a:t>
            </a:r>
            <a:r>
              <a:rPr lang="en-US" sz="4000" dirty="0"/>
              <a:t>!</a:t>
            </a:r>
            <a:br>
              <a:rPr lang="en-US" sz="4000" dirty="0"/>
            </a:br>
            <a:r>
              <a:rPr lang="en-US" sz="4000" dirty="0"/>
              <a:t>Por </a:t>
            </a:r>
            <a:r>
              <a:rPr lang="en-US" sz="4000" dirty="0" err="1"/>
              <a:t>nosotros</a:t>
            </a:r>
            <a:r>
              <a:rPr lang="en-US" sz="4000" dirty="0"/>
              <a:t> </a:t>
            </a:r>
            <a:r>
              <a:rPr lang="en-US" sz="4000" dirty="0" err="1"/>
              <a:t>rogará</a:t>
            </a:r>
            <a:r>
              <a:rPr lang="en-US" sz="4000" dirty="0"/>
              <a:t>, ¡</a:t>
            </a:r>
            <a:r>
              <a:rPr lang="en-US" sz="4000" dirty="0" err="1"/>
              <a:t>Aleluya</a:t>
            </a:r>
            <a:r>
              <a:rPr lang="en-US" sz="4000" dirty="0"/>
              <a:t>!</a:t>
            </a:r>
            <a:br>
              <a:rPr lang="en-US" sz="4000" dirty="0"/>
            </a:br>
            <a:r>
              <a:rPr lang="en-US" sz="4000" dirty="0"/>
              <a:t>Con </a:t>
            </a:r>
            <a:r>
              <a:rPr lang="en-US" sz="4000" dirty="0" err="1"/>
              <a:t>su</a:t>
            </a:r>
            <a:r>
              <a:rPr lang="en-US" sz="4000" dirty="0"/>
              <a:t> amor </a:t>
            </a:r>
            <a:r>
              <a:rPr lang="en-US" sz="4000" dirty="0" err="1"/>
              <a:t>nos</a:t>
            </a:r>
            <a:r>
              <a:rPr lang="en-US" sz="4000" dirty="0"/>
              <a:t> </a:t>
            </a:r>
            <a:r>
              <a:rPr lang="en-US" sz="4000" dirty="0" err="1"/>
              <a:t>salvará</a:t>
            </a:r>
            <a:r>
              <a:rPr lang="en-US" sz="4000" dirty="0"/>
              <a:t>. ¡</a:t>
            </a:r>
            <a:r>
              <a:rPr lang="en-US" sz="4000" dirty="0" err="1"/>
              <a:t>Aleluya</a:t>
            </a:r>
            <a:r>
              <a:rPr lang="en-US" sz="4000" dirty="0"/>
              <a:t>!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3F74E3D-6C57-4A11-CBA1-09C46D1336A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16454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489</TotalTime>
  <Words>220</Words>
  <Application>Microsoft Macintosh PowerPoint</Application>
  <PresentationFormat>Widescreen</PresentationFormat>
  <Paragraphs>24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16</cp:revision>
  <dcterms:created xsi:type="dcterms:W3CDTF">2025-09-15T20:15:43Z</dcterms:created>
  <dcterms:modified xsi:type="dcterms:W3CDTF">2025-10-17T20:34:45Z</dcterms:modified>
</cp:coreProperties>
</file>