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0" r:id="rId3"/>
    <p:sldId id="278" r:id="rId4"/>
    <p:sldId id="281" r:id="rId5"/>
    <p:sldId id="279" r:id="rId6"/>
    <p:sldId id="28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llorar no salva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Lowry</a:t>
            </a:r>
          </a:p>
          <a:p>
            <a:r>
              <a:rPr lang="es-ES_tradnl" i="1" dirty="0" err="1"/>
              <a:t>Tradcción</a:t>
            </a:r>
            <a:r>
              <a:rPr lang="es-ES_tradnl" i="1" dirty="0"/>
              <a:t>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El </a:t>
            </a:r>
            <a:r>
              <a:rPr lang="en-US" sz="4000" dirty="0" err="1"/>
              <a:t>llorar</a:t>
            </a:r>
            <a:r>
              <a:rPr lang="en-US" sz="4000" dirty="0"/>
              <a:t> no </a:t>
            </a:r>
            <a:r>
              <a:rPr lang="en-US" sz="4000" dirty="0" err="1"/>
              <a:t>salva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aunque</a:t>
            </a:r>
            <a:r>
              <a:rPr lang="en-US" sz="4000" dirty="0"/>
              <a:t> </a:t>
            </a:r>
            <a:r>
              <a:rPr lang="en-US" sz="4000" dirty="0" err="1"/>
              <a:t>corra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mi </a:t>
            </a:r>
            <a:r>
              <a:rPr lang="en-US" sz="4000" dirty="0" err="1"/>
              <a:t>faz</a:t>
            </a:r>
            <a:br>
              <a:rPr lang="en-US" sz="4000" dirty="0"/>
            </a:br>
            <a:r>
              <a:rPr lang="en-US" sz="4000" dirty="0" err="1"/>
              <a:t>llanto</a:t>
            </a:r>
            <a:r>
              <a:rPr lang="en-US" sz="4000" dirty="0"/>
              <a:t> </a:t>
            </a:r>
            <a:r>
              <a:rPr lang="en-US" sz="4000" dirty="0" err="1"/>
              <a:t>amargo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profusión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no me </a:t>
            </a:r>
            <a:r>
              <a:rPr lang="en-US" sz="4000" dirty="0" err="1"/>
              <a:t>lavará</a:t>
            </a:r>
            <a:r>
              <a:rPr lang="en-US" sz="4000" dirty="0"/>
              <a:t> </a:t>
            </a:r>
            <a:r>
              <a:rPr lang="en-US" sz="4000" dirty="0" err="1"/>
              <a:t>jamás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El </a:t>
            </a:r>
            <a:r>
              <a:rPr lang="en-US" sz="4000" dirty="0" err="1"/>
              <a:t>llorar</a:t>
            </a:r>
            <a:r>
              <a:rPr lang="en-US" sz="4000" dirty="0"/>
              <a:t> no </a:t>
            </a:r>
            <a:r>
              <a:rPr lang="en-US" sz="4000" dirty="0" err="1"/>
              <a:t>salva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17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llorar no salva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Lowry</a:t>
            </a:r>
          </a:p>
          <a:p>
            <a:r>
              <a:rPr lang="es-ES_tradnl" i="1" dirty="0" err="1"/>
              <a:t>Tradcción</a:t>
            </a:r>
            <a:r>
              <a:rPr lang="es-ES_tradnl" i="1" dirty="0"/>
              <a:t>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Lágrimas y </a:t>
            </a:r>
            <a:r>
              <a:rPr lang="en-US" sz="4000" i="1" dirty="0" err="1">
                <a:effectLst/>
              </a:rPr>
              <a:t>vida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dio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precio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inmenso</a:t>
            </a:r>
            <a:r>
              <a:rPr lang="en-US" sz="4000" i="1" dirty="0">
                <a:effectLst/>
              </a:rPr>
              <a:t> de mi </a:t>
            </a:r>
            <a:r>
              <a:rPr lang="en-US" sz="4000" i="1" dirty="0" err="1">
                <a:effectLst/>
              </a:rPr>
              <a:t>paz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quien</a:t>
            </a:r>
            <a:r>
              <a:rPr lang="en-US" sz="4000" i="1" dirty="0">
                <a:effectLst/>
              </a:rPr>
              <a:t> del </a:t>
            </a:r>
            <a:r>
              <a:rPr lang="en-US" sz="4000" i="1" dirty="0" err="1">
                <a:effectLst/>
              </a:rPr>
              <a:t>cielo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descendió</a:t>
            </a:r>
            <a:r>
              <a:rPr lang="en-US" sz="4000" i="1" dirty="0">
                <a:effectLst/>
              </a:rPr>
              <a:t>.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Es Jesús </a:t>
            </a:r>
            <a:r>
              <a:rPr lang="en-US" sz="4000" i="1" dirty="0" err="1">
                <a:effectLst/>
              </a:rPr>
              <a:t>quien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salva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671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llorar no salva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Lowry</a:t>
            </a:r>
          </a:p>
          <a:p>
            <a:r>
              <a:rPr lang="es-ES_tradnl" i="1" dirty="0" err="1"/>
              <a:t>Tradcción</a:t>
            </a:r>
            <a:r>
              <a:rPr lang="es-ES_tradnl" i="1" dirty="0"/>
              <a:t>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/>
              <a:t>Obras</a:t>
            </a:r>
            <a:r>
              <a:rPr lang="en-US" sz="4000" dirty="0"/>
              <a:t> no me </a:t>
            </a:r>
            <a:r>
              <a:rPr lang="en-US" sz="4000" dirty="0" err="1"/>
              <a:t>salvan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Cuanto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pudiera</a:t>
            </a:r>
            <a:r>
              <a:rPr lang="en-US" sz="4000" dirty="0"/>
              <a:t> </a:t>
            </a:r>
            <a:r>
              <a:rPr lang="en-US" sz="4000" dirty="0" err="1"/>
              <a:t>hacer</a:t>
            </a:r>
            <a:br>
              <a:rPr lang="en-US" sz="4000" dirty="0"/>
            </a:br>
            <a:r>
              <a:rPr lang="en-US" sz="4000" dirty="0"/>
              <a:t>es del </a:t>
            </a:r>
            <a:r>
              <a:rPr lang="en-US" sz="4000" dirty="0" err="1"/>
              <a:t>todo</a:t>
            </a:r>
            <a:r>
              <a:rPr lang="en-US" sz="4000" dirty="0"/>
              <a:t> </a:t>
            </a:r>
            <a:r>
              <a:rPr lang="en-US" sz="4000" dirty="0" err="1"/>
              <a:t>ineficaz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pues</a:t>
            </a:r>
            <a:r>
              <a:rPr lang="en-US" sz="4000" dirty="0"/>
              <a:t> no me </a:t>
            </a:r>
            <a:r>
              <a:rPr lang="en-US" sz="4000" dirty="0" err="1"/>
              <a:t>hace</a:t>
            </a:r>
            <a:r>
              <a:rPr lang="en-US" sz="4000" dirty="0"/>
              <a:t> </a:t>
            </a:r>
            <a:r>
              <a:rPr lang="en-US" sz="4000" dirty="0" err="1"/>
              <a:t>renacer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Obras</a:t>
            </a:r>
            <a:r>
              <a:rPr lang="en-US" sz="4000" dirty="0"/>
              <a:t> no me </a:t>
            </a:r>
            <a:r>
              <a:rPr lang="en-US" sz="4000" dirty="0" err="1"/>
              <a:t>salvan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5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llorar no salva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Lowry</a:t>
            </a:r>
          </a:p>
          <a:p>
            <a:r>
              <a:rPr lang="es-ES_tradnl" i="1" dirty="0" err="1"/>
              <a:t>Tradcción</a:t>
            </a:r>
            <a:r>
              <a:rPr lang="es-ES_tradnl" i="1" dirty="0"/>
              <a:t>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Vida </a:t>
            </a:r>
            <a:r>
              <a:rPr lang="en-US" sz="4000" i="1" dirty="0" err="1">
                <a:effectLst/>
              </a:rPr>
              <a:t>nueva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tengo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Él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quien</a:t>
            </a:r>
            <a:r>
              <a:rPr lang="en-US" sz="4000" i="1" dirty="0">
                <a:effectLst/>
              </a:rPr>
              <a:t> la ley de Dios </a:t>
            </a:r>
            <a:r>
              <a:rPr lang="en-US" sz="4000" i="1" dirty="0" err="1">
                <a:effectLst/>
              </a:rPr>
              <a:t>cumplió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quien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Gólgota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expiró</a:t>
            </a:r>
            <a:r>
              <a:rPr lang="en-US" sz="4000" i="1" dirty="0">
                <a:effectLst/>
              </a:rPr>
              <a:t>.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Es Jesús </a:t>
            </a:r>
            <a:r>
              <a:rPr lang="en-US" sz="4000" i="1" dirty="0" err="1">
                <a:effectLst/>
              </a:rPr>
              <a:t>quien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salva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462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llorar no salva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Lowry</a:t>
            </a:r>
          </a:p>
          <a:p>
            <a:r>
              <a:rPr lang="es-ES_tradnl" i="1" dirty="0" err="1"/>
              <a:t>Tradcción</a:t>
            </a:r>
            <a:r>
              <a:rPr lang="es-ES_tradnl" i="1" dirty="0"/>
              <a:t>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Aplazar</a:t>
            </a:r>
            <a:r>
              <a:rPr lang="en-US" sz="4000" dirty="0"/>
              <a:t> no </a:t>
            </a:r>
            <a:r>
              <a:rPr lang="en-US" sz="4000" dirty="0" err="1"/>
              <a:t>salva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Delinquí</a:t>
            </a:r>
            <a:r>
              <a:rPr lang="en-US" sz="4000" dirty="0"/>
              <a:t>, </a:t>
            </a:r>
            <a:r>
              <a:rPr lang="en-US" sz="4000" dirty="0" err="1"/>
              <a:t>perdido</a:t>
            </a:r>
            <a:r>
              <a:rPr lang="en-US" sz="4000" dirty="0"/>
              <a:t> </a:t>
            </a:r>
            <a:r>
              <a:rPr lang="en-US" sz="4000" dirty="0" err="1"/>
              <a:t>estoy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oigo</a:t>
            </a:r>
            <a:r>
              <a:rPr lang="en-US" sz="4000" dirty="0"/>
              <a:t> del amor la </a:t>
            </a:r>
            <a:r>
              <a:rPr lang="en-US" sz="4000" dirty="0" err="1"/>
              <a:t>voz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muere</a:t>
            </a:r>
            <a:r>
              <a:rPr lang="en-US" sz="4000" dirty="0"/>
              <a:t> mi alma </a:t>
            </a:r>
            <a:r>
              <a:rPr lang="en-US" sz="4000" dirty="0" err="1"/>
              <a:t>si</a:t>
            </a:r>
            <a:r>
              <a:rPr lang="en-US" sz="4000" dirty="0"/>
              <a:t> no </a:t>
            </a:r>
            <a:r>
              <a:rPr lang="en-US" sz="4000" dirty="0" err="1"/>
              <a:t>voy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Aplazar</a:t>
            </a:r>
            <a:r>
              <a:rPr lang="en-US" sz="4000" dirty="0"/>
              <a:t> no </a:t>
            </a:r>
            <a:r>
              <a:rPr lang="en-US" sz="4000" dirty="0" err="1"/>
              <a:t>salva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590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llorar no salva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Lowry</a:t>
            </a:r>
          </a:p>
          <a:p>
            <a:r>
              <a:rPr lang="es-ES_tradnl" i="1" dirty="0" err="1"/>
              <a:t>Tradcción</a:t>
            </a:r>
            <a:r>
              <a:rPr lang="es-ES_tradnl" i="1" dirty="0"/>
              <a:t>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Por mi bien se </a:t>
            </a:r>
            <a:r>
              <a:rPr lang="en-US" sz="4000" i="1" dirty="0" err="1">
                <a:effectLst/>
              </a:rPr>
              <a:t>apresuró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Cristo, </a:t>
            </a: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quien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confío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yo</a:t>
            </a:r>
            <a:r>
              <a:rPr lang="en-US" sz="4000" i="1" dirty="0">
                <a:effectLst/>
              </a:rPr>
              <a:t>.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Él</a:t>
            </a:r>
            <a:r>
              <a:rPr lang="en-US" sz="4000" i="1" dirty="0">
                <a:effectLst/>
              </a:rPr>
              <a:t> con mi </a:t>
            </a:r>
            <a:r>
              <a:rPr lang="en-US" sz="4000" i="1" dirty="0" err="1">
                <a:effectLst/>
              </a:rPr>
              <a:t>maldad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cargó</a:t>
            </a:r>
            <a:r>
              <a:rPr lang="en-US" sz="4000" i="1" dirty="0">
                <a:effectLst/>
              </a:rPr>
              <a:t>;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es Jesús </a:t>
            </a:r>
            <a:r>
              <a:rPr lang="en-US" sz="4000" i="1" dirty="0" err="1">
                <a:effectLst/>
              </a:rPr>
              <a:t>quien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salva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82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4963</TotalTime>
  <Words>292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73</cp:revision>
  <cp:lastPrinted>2023-08-15T22:06:33Z</cp:lastPrinted>
  <dcterms:created xsi:type="dcterms:W3CDTF">2022-05-23T20:34:02Z</dcterms:created>
  <dcterms:modified xsi:type="dcterms:W3CDTF">2023-08-21T19:06:39Z</dcterms:modified>
</cp:coreProperties>
</file>