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79" r:id="rId4"/>
    <p:sldId id="282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Hijo del Altísimo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Hijo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Altísimo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sufrir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muerte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quiso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pecadores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míseros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hermanos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suyos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hizo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Edward P. </a:t>
            </a:r>
            <a:r>
              <a:rPr lang="es-ES_tradnl" i="1" dirty="0" err="1"/>
              <a:t>Hammond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Thomas M. </a:t>
            </a:r>
            <a:r>
              <a:rPr lang="en-US" i="1" dirty="0" err="1"/>
              <a:t>Westrup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Hijo del Altísimo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gusto canto!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tiempo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canto;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canto, canto;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canto sin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cesar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Edward P. </a:t>
            </a:r>
            <a:r>
              <a:rPr lang="es-ES_tradnl" i="1" dirty="0" err="1"/>
              <a:t>Hammond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Thomas M. </a:t>
            </a:r>
            <a:r>
              <a:rPr lang="en-US" i="1" dirty="0" err="1"/>
              <a:t>Westrup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85660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Hijo del Altísimo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incesante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júbilo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entono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cantares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Cristo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enjugó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lágrimas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cesaron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pesares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Edward P. </a:t>
            </a:r>
            <a:r>
              <a:rPr lang="es-ES_tradnl" i="1" dirty="0" err="1"/>
              <a:t>Hammond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Thomas M. </a:t>
            </a:r>
            <a:r>
              <a:rPr lang="en-US" i="1" dirty="0" err="1"/>
              <a:t>Westrup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1778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Hijo del Altísimo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gusto canto!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tiempo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canto;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canto, canto;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canto sin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cesar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Edward P. </a:t>
            </a:r>
            <a:r>
              <a:rPr lang="es-ES_tradnl" i="1" dirty="0" err="1"/>
              <a:t>Hammond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Thomas M. </a:t>
            </a:r>
            <a:r>
              <a:rPr lang="en-US" i="1" dirty="0" err="1"/>
              <a:t>Westrup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5496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Hijo del Altísimo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 bello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poema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célico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Cristo es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memoria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página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evangélica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sorprendente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historia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Edward P. </a:t>
            </a:r>
            <a:r>
              <a:rPr lang="es-ES_tradnl" i="1" dirty="0" err="1"/>
              <a:t>Hammond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Thomas M. </a:t>
            </a:r>
            <a:r>
              <a:rPr lang="en-US" i="1" dirty="0" err="1"/>
              <a:t>Westrup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64015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Hijo del Altísimo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gusto canto!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tiempo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canto;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canto, canto;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canto sin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cesar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Edward P. </a:t>
            </a:r>
            <a:r>
              <a:rPr lang="es-ES_tradnl" i="1" dirty="0" err="1"/>
              <a:t>Hammond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Thomas M. </a:t>
            </a:r>
            <a:r>
              <a:rPr lang="en-US" i="1" dirty="0" err="1"/>
              <a:t>Westrup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1215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5102</TotalTime>
  <Words>268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78</cp:revision>
  <cp:lastPrinted>2023-08-15T22:06:33Z</cp:lastPrinted>
  <dcterms:created xsi:type="dcterms:W3CDTF">2022-05-23T20:34:02Z</dcterms:created>
  <dcterms:modified xsi:type="dcterms:W3CDTF">2023-08-22T00:36:11Z</dcterms:modified>
</cp:coreProperties>
</file>