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5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30/8/23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Dulzura, gloria, majestad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Dulzura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gloria,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majestad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diadema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eterna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son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Cristo; de sus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labios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caen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consuelo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Samuel </a:t>
            </a:r>
            <a:r>
              <a:rPr lang="es-ES_tradnl" i="1" dirty="0" err="1"/>
              <a:t>Stennett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Dulzura, gloria, majestad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cualidades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superior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ángel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al mortal.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 bello 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comparación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suprema 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bondad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Samuel </a:t>
            </a:r>
            <a:r>
              <a:rPr lang="es-ES_tradnl" i="1" dirty="0" err="1"/>
              <a:t>Stennett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3670950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Dulzura, gloria, majestad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/>
              <a:t>3.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le soy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deudor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sin fin,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un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corazón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tuviera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mil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llevárale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Samuel </a:t>
            </a:r>
            <a:r>
              <a:rPr lang="es-ES_tradnl" i="1" dirty="0" err="1"/>
              <a:t>Stennett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2886491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6039</TotalTime>
  <Words>145</Words>
  <Application>Microsoft Macintosh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115</cp:revision>
  <cp:lastPrinted>2023-08-15T22:06:33Z</cp:lastPrinted>
  <dcterms:created xsi:type="dcterms:W3CDTF">2022-05-23T20:34:02Z</dcterms:created>
  <dcterms:modified xsi:type="dcterms:W3CDTF">2023-08-30T16:23:52Z</dcterms:modified>
</cp:coreProperties>
</file>