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3" r:id="rId2"/>
    <p:sldId id="264" r:id="rId3"/>
    <p:sldId id="265" r:id="rId4"/>
    <p:sldId id="266" r:id="rId5"/>
    <p:sldId id="267" r:id="rId6"/>
    <p:sldId id="268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5" d="100"/>
          <a:sy n="125" d="100"/>
        </p:scale>
        <p:origin x="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13/8/23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13/8/23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13/8/23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Dulce oración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W. Walford</a:t>
            </a:r>
            <a:br>
              <a:rPr lang="es-ES_tradnl" i="1" dirty="0"/>
            </a:br>
            <a:r>
              <a:rPr lang="es-ES_tradnl" i="1" dirty="0"/>
              <a:t>Traducción: 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80070" y="2274431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US" sz="4000" dirty="0"/>
              <a:t>Dulce </a:t>
            </a:r>
            <a:r>
              <a:rPr lang="en-US" sz="4000" dirty="0" err="1"/>
              <a:t>oración</a:t>
            </a:r>
            <a:r>
              <a:rPr lang="en-US" sz="4000" dirty="0"/>
              <a:t>, dulce </a:t>
            </a:r>
            <a:r>
              <a:rPr lang="en-US" sz="4000" dirty="0" err="1"/>
              <a:t>oración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de </a:t>
            </a:r>
            <a:r>
              <a:rPr lang="en-US" sz="4000" dirty="0" err="1"/>
              <a:t>toda</a:t>
            </a:r>
            <a:r>
              <a:rPr lang="en-US" sz="4000" dirty="0"/>
              <a:t> </a:t>
            </a:r>
            <a:r>
              <a:rPr lang="en-US" sz="4000" dirty="0" err="1"/>
              <a:t>influencia</a:t>
            </a:r>
            <a:r>
              <a:rPr lang="en-US" sz="4000" dirty="0"/>
              <a:t> </a:t>
            </a:r>
            <a:r>
              <a:rPr lang="en-US" sz="4000" dirty="0" err="1"/>
              <a:t>mundanal</a:t>
            </a:r>
            <a:br>
              <a:rPr lang="en-US" sz="4000" dirty="0"/>
            </a:br>
            <a:r>
              <a:rPr lang="en-US" sz="4000" dirty="0" err="1"/>
              <a:t>elevas</a:t>
            </a:r>
            <a:r>
              <a:rPr lang="en-US" sz="4000" dirty="0"/>
              <a:t> </a:t>
            </a:r>
            <a:r>
              <a:rPr lang="en-US" sz="4000" dirty="0" err="1"/>
              <a:t>tú</a:t>
            </a:r>
            <a:r>
              <a:rPr lang="en-US" sz="4000" dirty="0"/>
              <a:t> mi </a:t>
            </a:r>
            <a:r>
              <a:rPr lang="en-US" sz="4000" dirty="0" err="1"/>
              <a:t>corazón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al </a:t>
            </a:r>
            <a:r>
              <a:rPr lang="en-US" sz="4000" dirty="0" err="1"/>
              <a:t>tierno</a:t>
            </a:r>
            <a:r>
              <a:rPr lang="en-US" sz="4000" dirty="0"/>
              <a:t> Padre celestial.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01122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Dulce oración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W. Walford</a:t>
            </a:r>
            <a:br>
              <a:rPr lang="es-ES_tradnl" i="1" dirty="0"/>
            </a:br>
            <a:r>
              <a:rPr lang="es-ES_tradnl" i="1" dirty="0"/>
              <a:t>Traducción: 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80070" y="2274431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br>
              <a:rPr lang="en-CA" sz="4000" dirty="0"/>
            </a:br>
            <a:r>
              <a:rPr lang="en-US" sz="4000" dirty="0"/>
              <a:t>¡Oh, </a:t>
            </a:r>
            <a:r>
              <a:rPr lang="en-US" sz="4000" dirty="0" err="1"/>
              <a:t>cuántas</a:t>
            </a:r>
            <a:r>
              <a:rPr lang="en-US" sz="4000" dirty="0"/>
              <a:t> </a:t>
            </a:r>
            <a:r>
              <a:rPr lang="en-US" sz="4000" dirty="0" err="1"/>
              <a:t>veces</a:t>
            </a:r>
            <a:r>
              <a:rPr lang="en-US" sz="4000" dirty="0"/>
              <a:t> </a:t>
            </a:r>
            <a:r>
              <a:rPr lang="en-US" sz="4000" dirty="0" err="1"/>
              <a:t>tuve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ti</a:t>
            </a:r>
            <a:br>
              <a:rPr lang="en-US" sz="4000" dirty="0"/>
            </a:br>
            <a:r>
              <a:rPr lang="en-US" sz="4000" dirty="0" err="1"/>
              <a:t>auxilio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ruda</a:t>
            </a:r>
            <a:r>
              <a:rPr lang="en-US" sz="4000" dirty="0"/>
              <a:t> </a:t>
            </a:r>
            <a:r>
              <a:rPr lang="en-US" sz="4000" dirty="0" err="1"/>
              <a:t>tentación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y </a:t>
            </a:r>
            <a:r>
              <a:rPr lang="en-US" sz="4000" dirty="0" err="1"/>
              <a:t>cuántos</a:t>
            </a:r>
            <a:r>
              <a:rPr lang="en-US" sz="4000" dirty="0"/>
              <a:t> </a:t>
            </a:r>
            <a:r>
              <a:rPr lang="en-US" sz="4000" dirty="0" err="1"/>
              <a:t>bienes</a:t>
            </a:r>
            <a:r>
              <a:rPr lang="en-US" sz="4000" dirty="0"/>
              <a:t> </a:t>
            </a:r>
            <a:r>
              <a:rPr lang="en-US" sz="4000" dirty="0" err="1"/>
              <a:t>recibí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mediante</a:t>
            </a:r>
            <a:r>
              <a:rPr lang="en-US" sz="4000" dirty="0"/>
              <a:t> </a:t>
            </a:r>
            <a:r>
              <a:rPr lang="en-US" sz="4000" dirty="0" err="1"/>
              <a:t>ti</a:t>
            </a:r>
            <a:r>
              <a:rPr lang="en-US" sz="4000" dirty="0"/>
              <a:t>, dulce </a:t>
            </a:r>
            <a:r>
              <a:rPr lang="en-US" sz="4000" dirty="0" err="1"/>
              <a:t>oración</a:t>
            </a:r>
            <a:r>
              <a:rPr lang="en-US" sz="4000" dirty="0"/>
              <a:t>!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59051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Dulce oración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W. Walford</a:t>
            </a:r>
            <a:br>
              <a:rPr lang="es-ES_tradnl" i="1" dirty="0"/>
            </a:br>
            <a:r>
              <a:rPr lang="es-ES_tradnl" i="1" dirty="0"/>
              <a:t>Traducción: 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80070" y="2274431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US" sz="4000" dirty="0"/>
              <a:t>Dulce </a:t>
            </a:r>
            <a:r>
              <a:rPr lang="en-US" sz="4000" dirty="0" err="1"/>
              <a:t>oración</a:t>
            </a:r>
            <a:r>
              <a:rPr lang="en-US" sz="4000" dirty="0"/>
              <a:t>, dulce </a:t>
            </a:r>
            <a:r>
              <a:rPr lang="en-US" sz="4000" dirty="0" err="1"/>
              <a:t>oración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al </a:t>
            </a:r>
            <a:r>
              <a:rPr lang="en-US" sz="4000" dirty="0" err="1"/>
              <a:t>trono</a:t>
            </a:r>
            <a:r>
              <a:rPr lang="en-US" sz="4000" dirty="0"/>
              <a:t> </a:t>
            </a:r>
            <a:r>
              <a:rPr lang="en-US" sz="4000" dirty="0" err="1"/>
              <a:t>excelso</a:t>
            </a:r>
            <a:r>
              <a:rPr lang="en-US" sz="4000" dirty="0"/>
              <a:t> de </a:t>
            </a:r>
            <a:r>
              <a:rPr lang="en-US" sz="4000" dirty="0" err="1"/>
              <a:t>bondad</a:t>
            </a:r>
            <a:br>
              <a:rPr lang="en-US" sz="4000" dirty="0"/>
            </a:br>
            <a:r>
              <a:rPr lang="en-US" sz="4000" dirty="0" err="1"/>
              <a:t>tú</a:t>
            </a:r>
            <a:r>
              <a:rPr lang="en-US" sz="4000" dirty="0"/>
              <a:t> </a:t>
            </a:r>
            <a:r>
              <a:rPr lang="en-US" sz="4000" dirty="0" err="1"/>
              <a:t>llevarás</a:t>
            </a:r>
            <a:r>
              <a:rPr lang="en-US" sz="4000" dirty="0"/>
              <a:t> mi </a:t>
            </a:r>
            <a:r>
              <a:rPr lang="en-US" sz="4000" dirty="0" err="1"/>
              <a:t>petición</a:t>
            </a:r>
            <a:br>
              <a:rPr lang="en-US" sz="4000" dirty="0"/>
            </a:br>
            <a:r>
              <a:rPr lang="en-US" sz="4000" dirty="0"/>
              <a:t>a Dios que </a:t>
            </a:r>
            <a:r>
              <a:rPr lang="en-US" sz="4000" dirty="0" err="1"/>
              <a:t>escucha</a:t>
            </a:r>
            <a:r>
              <a:rPr lang="en-US" sz="4000" dirty="0"/>
              <a:t> con </a:t>
            </a:r>
            <a:r>
              <a:rPr lang="en-US" sz="4000" dirty="0" err="1"/>
              <a:t>piedad</a:t>
            </a:r>
            <a:r>
              <a:rPr lang="en-US" sz="4000" dirty="0"/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33228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Dulce oración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W. Walford</a:t>
            </a:r>
            <a:br>
              <a:rPr lang="es-ES_tradnl" i="1" dirty="0"/>
            </a:br>
            <a:r>
              <a:rPr lang="es-ES_tradnl" i="1" dirty="0"/>
              <a:t>Traducción: 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80070" y="2274431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br>
              <a:rPr lang="en-CA" sz="4000" dirty="0"/>
            </a:br>
            <a:r>
              <a:rPr lang="en-US" sz="4000" dirty="0"/>
              <a:t>Por </a:t>
            </a:r>
            <a:r>
              <a:rPr lang="en-US" sz="4000" dirty="0" err="1"/>
              <a:t>fe</a:t>
            </a:r>
            <a:r>
              <a:rPr lang="en-US" sz="4000" dirty="0"/>
              <a:t> </a:t>
            </a:r>
            <a:r>
              <a:rPr lang="en-US" sz="4000" dirty="0" err="1"/>
              <a:t>espero</a:t>
            </a:r>
            <a:r>
              <a:rPr lang="en-US" sz="4000" dirty="0"/>
              <a:t> </a:t>
            </a:r>
            <a:r>
              <a:rPr lang="en-US" sz="4000" dirty="0" err="1"/>
              <a:t>recibir</a:t>
            </a:r>
            <a:br>
              <a:rPr lang="en-US" sz="4000" dirty="0"/>
            </a:br>
            <a:r>
              <a:rPr lang="en-US" sz="4000" dirty="0"/>
              <a:t>la gran </a:t>
            </a:r>
            <a:r>
              <a:rPr lang="en-US" sz="4000" dirty="0" err="1"/>
              <a:t>divina</a:t>
            </a:r>
            <a:r>
              <a:rPr lang="en-US" sz="4000" dirty="0"/>
              <a:t> </a:t>
            </a:r>
            <a:r>
              <a:rPr lang="en-US" sz="4000" dirty="0" err="1"/>
              <a:t>bendición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y </a:t>
            </a:r>
            <a:r>
              <a:rPr lang="en-US" sz="4000" dirty="0" err="1"/>
              <a:t>siempre</a:t>
            </a:r>
            <a:r>
              <a:rPr lang="en-US" sz="4000" dirty="0"/>
              <a:t> a mi </a:t>
            </a:r>
            <a:r>
              <a:rPr lang="en-US" sz="4000" dirty="0" err="1"/>
              <a:t>Señor</a:t>
            </a:r>
            <a:r>
              <a:rPr lang="en-US" sz="4000" dirty="0"/>
              <a:t> </a:t>
            </a:r>
            <a:r>
              <a:rPr lang="en-US" sz="4000" dirty="0" err="1"/>
              <a:t>servir</a:t>
            </a:r>
            <a:br>
              <a:rPr lang="en-US" sz="4000" dirty="0"/>
            </a:br>
            <a:r>
              <a:rPr lang="en-US" sz="4000" dirty="0" err="1"/>
              <a:t>por</a:t>
            </a:r>
            <a:r>
              <a:rPr lang="en-US" sz="4000" dirty="0"/>
              <a:t> </a:t>
            </a:r>
            <a:r>
              <a:rPr lang="en-US" sz="4000" dirty="0" err="1"/>
              <a:t>tu</a:t>
            </a:r>
            <a:r>
              <a:rPr lang="en-US" sz="4000" dirty="0"/>
              <a:t> </a:t>
            </a:r>
            <a:r>
              <a:rPr lang="en-US" sz="4000" dirty="0" err="1"/>
              <a:t>virtud</a:t>
            </a:r>
            <a:r>
              <a:rPr lang="en-US" sz="4000" dirty="0"/>
              <a:t>, dulce </a:t>
            </a:r>
            <a:r>
              <a:rPr lang="en-US" sz="4000" dirty="0" err="1"/>
              <a:t>oración</a:t>
            </a:r>
            <a:r>
              <a:rPr lang="en-US" sz="4000" dirty="0"/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05902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Dulce oración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W. Walford</a:t>
            </a:r>
            <a:br>
              <a:rPr lang="es-ES_tradnl" i="1" dirty="0"/>
            </a:br>
            <a:r>
              <a:rPr lang="es-ES_tradnl" i="1" dirty="0"/>
              <a:t>Traducción: 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80070" y="2274431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US" sz="4000" dirty="0"/>
              <a:t>Dulce </a:t>
            </a:r>
            <a:r>
              <a:rPr lang="en-US" sz="4000" dirty="0" err="1"/>
              <a:t>oración</a:t>
            </a:r>
            <a:r>
              <a:rPr lang="en-US" sz="4000" dirty="0"/>
              <a:t>, dulce </a:t>
            </a:r>
            <a:r>
              <a:rPr lang="en-US" sz="4000" dirty="0" err="1"/>
              <a:t>oración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que </a:t>
            </a:r>
            <a:r>
              <a:rPr lang="en-US" sz="4000" dirty="0" err="1"/>
              <a:t>aliento</a:t>
            </a:r>
            <a:r>
              <a:rPr lang="en-US" sz="4000" dirty="0"/>
              <a:t> y </a:t>
            </a:r>
            <a:r>
              <a:rPr lang="en-US" sz="4000" dirty="0" err="1"/>
              <a:t>gozo</a:t>
            </a:r>
            <a:r>
              <a:rPr lang="en-US" sz="4000" dirty="0"/>
              <a:t> al alma das,</a:t>
            </a:r>
            <a:br>
              <a:rPr lang="en-US" sz="4000" dirty="0"/>
            </a:b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esta</a:t>
            </a:r>
            <a:r>
              <a:rPr lang="en-US" sz="4000" dirty="0"/>
              <a:t> tierra de </a:t>
            </a:r>
            <a:r>
              <a:rPr lang="en-US" sz="4000" dirty="0" err="1"/>
              <a:t>aflicción</a:t>
            </a:r>
            <a:br>
              <a:rPr lang="en-US" sz="4000" dirty="0"/>
            </a:br>
            <a:r>
              <a:rPr lang="en-US" sz="4000" dirty="0" err="1"/>
              <a:t>consuelo</a:t>
            </a:r>
            <a:r>
              <a:rPr lang="en-US" sz="4000" dirty="0"/>
              <a:t> </a:t>
            </a:r>
            <a:r>
              <a:rPr lang="en-US" sz="4000" dirty="0" err="1"/>
              <a:t>siempre</a:t>
            </a:r>
            <a:r>
              <a:rPr lang="en-US" sz="4000" dirty="0"/>
              <a:t> me </a:t>
            </a:r>
            <a:r>
              <a:rPr lang="en-US" sz="4000" dirty="0" err="1"/>
              <a:t>serás</a:t>
            </a:r>
            <a:r>
              <a:rPr lang="en-US" sz="4000" dirty="0"/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19315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Dulce oración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W. Walford</a:t>
            </a:r>
            <a:br>
              <a:rPr lang="es-ES_tradnl" i="1" dirty="0"/>
            </a:br>
            <a:r>
              <a:rPr lang="es-ES_tradnl" i="1" dirty="0"/>
              <a:t>Traducción: 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80070" y="2274431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br>
              <a:rPr lang="en-CA" sz="4000" dirty="0"/>
            </a:br>
            <a:r>
              <a:rPr lang="en-US" sz="4000" dirty="0"/>
              <a:t>Hasta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momento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que </a:t>
            </a:r>
            <a:r>
              <a:rPr lang="en-US" sz="4000" dirty="0" err="1"/>
              <a:t>veré</a:t>
            </a:r>
            <a:br>
              <a:rPr lang="en-US" sz="4000" dirty="0"/>
            </a:br>
            <a:r>
              <a:rPr lang="en-US" sz="4000" dirty="0"/>
              <a:t>a Cristo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célica</a:t>
            </a:r>
            <a:r>
              <a:rPr lang="en-US" sz="4000" dirty="0"/>
              <a:t> </a:t>
            </a:r>
            <a:r>
              <a:rPr lang="en-US" sz="4000" dirty="0" err="1"/>
              <a:t>mansión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entonces</a:t>
            </a:r>
            <a:r>
              <a:rPr lang="en-US" sz="4000" dirty="0"/>
              <a:t> me </a:t>
            </a:r>
            <a:r>
              <a:rPr lang="en-US" sz="4000" dirty="0" err="1"/>
              <a:t>despediré</a:t>
            </a:r>
            <a:br>
              <a:rPr lang="en-US" sz="4000" dirty="0"/>
            </a:br>
            <a:r>
              <a:rPr lang="en-US" sz="4000" dirty="0" err="1"/>
              <a:t>feliz</a:t>
            </a:r>
            <a:r>
              <a:rPr lang="en-US" sz="4000" dirty="0"/>
              <a:t>, de </a:t>
            </a:r>
            <a:r>
              <a:rPr lang="en-US" sz="4000" dirty="0" err="1"/>
              <a:t>ti</a:t>
            </a:r>
            <a:r>
              <a:rPr lang="en-US" sz="4000" dirty="0"/>
              <a:t>, dulce </a:t>
            </a:r>
            <a:r>
              <a:rPr lang="en-US" sz="4000" dirty="0" err="1"/>
              <a:t>oración</a:t>
            </a:r>
            <a:r>
              <a:rPr lang="en-US" sz="4000" dirty="0"/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67609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2113</TotalTime>
  <Words>285</Words>
  <Application>Microsoft Macintosh PowerPoint</Application>
  <PresentationFormat>Widescreen</PresentationFormat>
  <Paragraphs>24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Avenir Book</vt:lpstr>
      <vt:lpstr>Calibri</vt:lpstr>
      <vt:lpstr>Calibri Light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36</cp:revision>
  <dcterms:created xsi:type="dcterms:W3CDTF">2022-05-23T20:34:02Z</dcterms:created>
  <dcterms:modified xsi:type="dcterms:W3CDTF">2023-08-14T01:25:56Z</dcterms:modified>
</cp:coreProperties>
</file>