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6" r:id="rId5"/>
    <p:sldId id="285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25/1/22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1" y="193447"/>
            <a:ext cx="9831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comunión la que gozo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Elisha</a:t>
            </a:r>
            <a:r>
              <a:rPr lang="es-ES_tradnl" sz="1400" i="1" dirty="0"/>
              <a:t> Hoffman</a:t>
            </a:r>
          </a:p>
          <a:p>
            <a:r>
              <a:rPr lang="es-ES_tradnl" sz="1400" i="1" dirty="0"/>
              <a:t>Traducción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¡Dulce </a:t>
            </a:r>
            <a:r>
              <a:rPr lang="en-CA" sz="4000" dirty="0" err="1"/>
              <a:t>comunión</a:t>
            </a:r>
            <a:r>
              <a:rPr lang="en-CA" sz="4000" dirty="0"/>
              <a:t> la que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los </a:t>
            </a:r>
            <a:r>
              <a:rPr lang="en-CA" sz="4000" dirty="0" err="1"/>
              <a:t>brazos</a:t>
            </a:r>
            <a:r>
              <a:rPr lang="en-CA" sz="4000" dirty="0"/>
              <a:t> de mi Salvador!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Qué</a:t>
            </a:r>
            <a:r>
              <a:rPr lang="en-CA" sz="4000" dirty="0"/>
              <a:t> gran </a:t>
            </a:r>
            <a:r>
              <a:rPr lang="en-CA" sz="4000" dirty="0" err="1"/>
              <a:t>bendición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 me da!</a:t>
            </a:r>
            <a:br>
              <a:rPr lang="en-CA" sz="4000" dirty="0"/>
            </a:br>
            <a:r>
              <a:rPr lang="en-CA" sz="4000" dirty="0"/>
              <a:t>¡Oh,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siento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tierno</a:t>
            </a:r>
            <a:r>
              <a:rPr lang="en-CA" sz="4000" dirty="0"/>
              <a:t> amor!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1" y="193447"/>
            <a:ext cx="9831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comunión la que gozo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Elisha</a:t>
            </a:r>
            <a:r>
              <a:rPr lang="es-ES_tradnl" sz="1400" i="1" dirty="0"/>
              <a:t> Hoffman</a:t>
            </a:r>
          </a:p>
          <a:p>
            <a:r>
              <a:rPr lang="es-ES_tradnl" sz="1400" i="1" dirty="0"/>
              <a:t>Traducción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Libre, salvo,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pecado</a:t>
            </a:r>
            <a:r>
              <a:rPr lang="en-CA" sz="4000" dirty="0"/>
              <a:t> y del </a:t>
            </a:r>
            <a:r>
              <a:rPr lang="en-CA" sz="4000" dirty="0" err="1"/>
              <a:t>temor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libre, salvo,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los </a:t>
            </a:r>
            <a:r>
              <a:rPr lang="en-CA" sz="4000" dirty="0" err="1"/>
              <a:t>brazos</a:t>
            </a:r>
            <a:r>
              <a:rPr lang="en-CA" sz="4000" dirty="0"/>
              <a:t> de mi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44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1" y="193447"/>
            <a:ext cx="9831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comunión la que gozo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Elisha</a:t>
            </a:r>
            <a:r>
              <a:rPr lang="es-ES_tradnl" sz="1400" i="1" dirty="0"/>
              <a:t> Hoffman</a:t>
            </a:r>
          </a:p>
          <a:p>
            <a:r>
              <a:rPr lang="es-ES_tradnl" sz="1400" i="1" dirty="0"/>
              <a:t>Traducción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¡</a:t>
            </a:r>
            <a:r>
              <a:rPr lang="en-CA" sz="4000" dirty="0" err="1"/>
              <a:t>Cuán</a:t>
            </a:r>
            <a:r>
              <a:rPr lang="en-CA" sz="4000" dirty="0"/>
              <a:t> dulce es </a:t>
            </a:r>
            <a:r>
              <a:rPr lang="en-CA" sz="4000" dirty="0" err="1"/>
              <a:t>vivir</a:t>
            </a:r>
            <a:r>
              <a:rPr lang="en-CA" sz="4000" dirty="0"/>
              <a:t>, </a:t>
            </a:r>
            <a:r>
              <a:rPr lang="en-CA" sz="4000" dirty="0" err="1"/>
              <a:t>cuán</a:t>
            </a:r>
            <a:r>
              <a:rPr lang="en-CA" sz="4000" dirty="0"/>
              <a:t> dulce es </a:t>
            </a:r>
            <a:r>
              <a:rPr lang="en-CA" sz="4000" dirty="0" err="1"/>
              <a:t>gozar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los </a:t>
            </a:r>
            <a:r>
              <a:rPr lang="en-CA" sz="4000" dirty="0" err="1"/>
              <a:t>brazos</a:t>
            </a:r>
            <a:r>
              <a:rPr lang="en-CA" sz="4000" dirty="0"/>
              <a:t> de mi Salvador!</a:t>
            </a:r>
            <a:br>
              <a:rPr lang="en-CA" sz="4000" dirty="0"/>
            </a:b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ir</a:t>
            </a:r>
            <a:r>
              <a:rPr lang="en-CA" sz="4000" dirty="0"/>
              <a:t> y con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morar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siendo</a:t>
            </a:r>
            <a:r>
              <a:rPr lang="en-CA" sz="4000" dirty="0"/>
              <a:t> </a:t>
            </a:r>
            <a:r>
              <a:rPr lang="en-CA" sz="4000" dirty="0" err="1"/>
              <a:t>objeto</a:t>
            </a:r>
            <a:r>
              <a:rPr lang="en-CA" sz="4000" dirty="0"/>
              <a:t> de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tierno</a:t>
            </a:r>
            <a:r>
              <a:rPr lang="en-CA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11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1" y="193447"/>
            <a:ext cx="9831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comunión la que gozo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Elisha</a:t>
            </a:r>
            <a:r>
              <a:rPr lang="es-ES_tradnl" sz="1400" i="1" dirty="0"/>
              <a:t> Hoffman</a:t>
            </a:r>
          </a:p>
          <a:p>
            <a:r>
              <a:rPr lang="es-ES_tradnl" sz="1400" i="1" dirty="0"/>
              <a:t>Traducción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Libre, salvo,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pecado</a:t>
            </a:r>
            <a:r>
              <a:rPr lang="en-CA" sz="4000" dirty="0"/>
              <a:t> y del </a:t>
            </a:r>
            <a:r>
              <a:rPr lang="en-CA" sz="4000" dirty="0" err="1"/>
              <a:t>temor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libre, salvo,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los </a:t>
            </a:r>
            <a:r>
              <a:rPr lang="en-CA" sz="4000" dirty="0" err="1"/>
              <a:t>brazos</a:t>
            </a:r>
            <a:r>
              <a:rPr lang="en-CA" sz="4000" dirty="0"/>
              <a:t> de mi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914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1" y="193447"/>
            <a:ext cx="9831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comunión la que gozo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Elisha</a:t>
            </a:r>
            <a:r>
              <a:rPr lang="es-ES_tradnl" sz="1400" i="1" dirty="0"/>
              <a:t> Hoffman</a:t>
            </a:r>
          </a:p>
          <a:p>
            <a:r>
              <a:rPr lang="es-ES_tradnl" sz="1400" i="1" dirty="0"/>
              <a:t>Traducción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No hay que </a:t>
            </a:r>
            <a:r>
              <a:rPr lang="en-CA" sz="4000" dirty="0" err="1"/>
              <a:t>temer</a:t>
            </a:r>
            <a:r>
              <a:rPr lang="en-CA" sz="4000" dirty="0"/>
              <a:t>, </a:t>
            </a:r>
            <a:r>
              <a:rPr lang="en-CA" sz="4000" dirty="0" err="1"/>
              <a:t>ni</a:t>
            </a:r>
            <a:r>
              <a:rPr lang="en-CA" sz="4000" dirty="0"/>
              <a:t> que </a:t>
            </a:r>
            <a:r>
              <a:rPr lang="en-CA" sz="4000" dirty="0" err="1"/>
              <a:t>desconfiar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los </a:t>
            </a:r>
            <a:r>
              <a:rPr lang="en-CA" sz="4000" dirty="0" err="1"/>
              <a:t>brazos</a:t>
            </a:r>
            <a:r>
              <a:rPr lang="en-CA" sz="4000" dirty="0"/>
              <a:t> de mi Salvador.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su</a:t>
            </a:r>
            <a:r>
              <a:rPr lang="en-CA" sz="4000" dirty="0"/>
              <a:t> gran </a:t>
            </a:r>
            <a:r>
              <a:rPr lang="en-CA" sz="4000" dirty="0" err="1"/>
              <a:t>poder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me </a:t>
            </a:r>
            <a:r>
              <a:rPr lang="en-CA" sz="4000" dirty="0" err="1"/>
              <a:t>guardará</a:t>
            </a:r>
            <a:br>
              <a:rPr lang="en-CA" sz="4000" dirty="0"/>
            </a:br>
            <a:r>
              <a:rPr lang="en-CA" sz="4000" dirty="0"/>
              <a:t>de los </a:t>
            </a:r>
            <a:r>
              <a:rPr lang="en-CA" sz="4000" dirty="0" err="1"/>
              <a:t>lazos</a:t>
            </a:r>
            <a:r>
              <a:rPr lang="en-CA" sz="4000" dirty="0"/>
              <a:t> del </a:t>
            </a:r>
            <a:r>
              <a:rPr lang="en-CA" sz="4000" dirty="0" err="1"/>
              <a:t>engañador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193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180071" y="193447"/>
            <a:ext cx="9831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Dulce comunión la que gozo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Elisha</a:t>
            </a:r>
            <a:r>
              <a:rPr lang="es-ES_tradnl" sz="1400" i="1" dirty="0"/>
              <a:t> Hoffman</a:t>
            </a:r>
          </a:p>
          <a:p>
            <a:r>
              <a:rPr lang="es-ES_tradnl" sz="1400" i="1" dirty="0"/>
              <a:t>Traducción 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77379" y="1828643"/>
            <a:ext cx="9637240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Libre, salvo,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pecado</a:t>
            </a:r>
            <a:r>
              <a:rPr lang="en-CA" sz="4000" dirty="0"/>
              <a:t> y del </a:t>
            </a:r>
            <a:r>
              <a:rPr lang="en-CA" sz="4000" dirty="0" err="1"/>
              <a:t>temor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libre, salvo,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los </a:t>
            </a:r>
            <a:r>
              <a:rPr lang="en-CA" sz="4000" dirty="0" err="1"/>
              <a:t>brazos</a:t>
            </a:r>
            <a:r>
              <a:rPr lang="en-CA" sz="4000" dirty="0"/>
              <a:t> de mi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802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294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24</cp:revision>
  <dcterms:created xsi:type="dcterms:W3CDTF">2021-10-09T20:00:20Z</dcterms:created>
  <dcterms:modified xsi:type="dcterms:W3CDTF">2022-01-25T14:43:12Z</dcterms:modified>
</cp:coreProperties>
</file>