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7" r:id="rId2"/>
    <p:sldId id="284" r:id="rId3"/>
    <p:sldId id="278" r:id="rId4"/>
    <p:sldId id="282" r:id="rId5"/>
    <p:sldId id="279" r:id="rId6"/>
    <p:sldId id="283" r:id="rId7"/>
    <p:sldId id="280" r:id="rId8"/>
    <p:sldId id="281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5" d="100"/>
          <a:sy n="125" d="100"/>
        </p:scale>
        <p:origin x="4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21/8/23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21/8/23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21/8/23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21/8/23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Doquier el hombre esté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William J. Kirkpatrick</a:t>
            </a:r>
          </a:p>
          <a:p>
            <a:r>
              <a:rPr lang="es-ES_tradnl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  <a:br>
              <a:rPr lang="en-CA" sz="4000" dirty="0"/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Doquier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hombre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esté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la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nueva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proclamad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doquier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haya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aflicción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miserias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y dolor;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Cristianos,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anunciad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que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Padre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envió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fiel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Consolador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71742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Doquier el hombre esté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William J. Kirkpatrick</a:t>
            </a:r>
          </a:p>
          <a:p>
            <a:r>
              <a:rPr lang="es-ES_tradnl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fiel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Consolador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fiel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Consolador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que Dios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prometió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al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mundo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descendió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;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doquier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hombre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esté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decid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que vino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ya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fiel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Consolador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91474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Doquier el hombre esté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William J. Kirkpatrick</a:t>
            </a:r>
          </a:p>
          <a:p>
            <a:r>
              <a:rPr lang="es-ES_tradnl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CA" sz="4000" dirty="0"/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noche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pasó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y al fin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brilló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la luz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que vino 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disipar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las sombras del terror;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así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del alma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fue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aurora celestial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fiel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Consolador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82461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Doquier el hombre esté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William J. Kirkpatrick</a:t>
            </a:r>
          </a:p>
          <a:p>
            <a:r>
              <a:rPr lang="es-ES_tradnl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fiel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Consolador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fiel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Consolador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que Dios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prometió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al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mundo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descendió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;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doquier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hombre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esté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decid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que vino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ya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fiel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Consolador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07963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Doquier el hombre esté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William J. Kirkpatrick</a:t>
            </a:r>
          </a:p>
          <a:p>
            <a:r>
              <a:rPr lang="es-ES_tradnl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  <a:br>
              <a:rPr lang="en-CA" sz="4000" dirty="0"/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Él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es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quien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salud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y plena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libertad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que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encadenó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fiero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tentador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Los rotos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hierros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hoy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dirán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que vino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ya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fiel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Consolador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35371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Doquier el hombre esté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William J. Kirkpatrick</a:t>
            </a:r>
          </a:p>
          <a:p>
            <a:r>
              <a:rPr lang="es-ES_tradnl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fiel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Consolador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fiel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Consolador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que Dios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prometió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al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mundo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descendió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;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doquier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hombre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esté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decid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que vino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ya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fiel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Consolador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81230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Doquier el hombre esté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William J. Kirkpatrick</a:t>
            </a:r>
          </a:p>
          <a:p>
            <a:r>
              <a:rPr lang="es-ES_tradnl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4.</a:t>
            </a:r>
            <a:br>
              <a:rPr lang="en-CA" sz="4000" dirty="0"/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¡Oh,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grande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eterno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amor! Mi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lengua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débil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es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Para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poder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hablar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del don que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recibí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;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al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renovar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mí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la imagen celestial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fiel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Consolador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44140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Doquier el hombre esté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William J. Kirkpatrick</a:t>
            </a:r>
          </a:p>
          <a:p>
            <a:r>
              <a:rPr lang="es-ES_tradnl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fiel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Consolador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fiel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Consolador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que Dios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prometió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al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mundo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descendió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;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doquier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hombre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esté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decid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que vino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ya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fiel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Consolador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40564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4928</TotalTime>
  <Words>428</Words>
  <Application>Microsoft Macintosh PowerPoint</Application>
  <PresentationFormat>Widescreen</PresentationFormat>
  <Paragraphs>40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Avenir Book</vt:lpstr>
      <vt:lpstr>Calibri</vt:lpstr>
      <vt:lpstr>Calibri Light</vt:lpstr>
      <vt:lpstr>Helvetica Neue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70</cp:revision>
  <cp:lastPrinted>2023-08-15T22:06:33Z</cp:lastPrinted>
  <dcterms:created xsi:type="dcterms:W3CDTF">2022-05-23T20:34:02Z</dcterms:created>
  <dcterms:modified xsi:type="dcterms:W3CDTF">2023-08-21T18:31:20Z</dcterms:modified>
</cp:coreProperties>
</file>