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Dominará Jesús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Dominará</a:t>
            </a:r>
            <a:r>
              <a:rPr lang="en-US" sz="4000" dirty="0"/>
              <a:t> Jesús </a:t>
            </a:r>
            <a:r>
              <a:rPr lang="en-US" sz="4000" dirty="0" err="1"/>
              <a:t>el</a:t>
            </a:r>
            <a:r>
              <a:rPr lang="en-US" sz="4000" dirty="0"/>
              <a:t> Rey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país</a:t>
            </a:r>
            <a:r>
              <a:rPr lang="en-US" sz="4000" dirty="0"/>
              <a:t> que </a:t>
            </a:r>
            <a:r>
              <a:rPr lang="en-US" sz="4000" dirty="0" err="1"/>
              <a:t>alumbra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sol,</a:t>
            </a:r>
            <a:br>
              <a:rPr lang="en-US" sz="4000" dirty="0"/>
            </a:br>
            <a:r>
              <a:rPr lang="en-US" sz="4000" dirty="0" err="1"/>
              <a:t>regido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santa</a:t>
            </a:r>
            <a:r>
              <a:rPr lang="en-US" sz="4000" dirty="0"/>
              <a:t> ley,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puesto</a:t>
            </a:r>
            <a:r>
              <a:rPr lang="en-US" sz="4000" dirty="0"/>
              <a:t> a </a:t>
            </a:r>
            <a:r>
              <a:rPr lang="en-US" sz="4000" dirty="0" err="1"/>
              <a:t>prueba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crisol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Dominará Jesús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Le </a:t>
            </a:r>
            <a:r>
              <a:rPr lang="en-US" sz="4000" dirty="0" err="1"/>
              <a:t>ensalzarán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canción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eternamente</a:t>
            </a:r>
            <a:r>
              <a:rPr lang="en-US" sz="4000" dirty="0"/>
              <a:t> </a:t>
            </a:r>
            <a:r>
              <a:rPr lang="en-US" sz="4000" dirty="0" err="1"/>
              <a:t>elevarán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de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cada</a:t>
            </a:r>
            <a:r>
              <a:rPr lang="en-US" sz="4000" dirty="0"/>
              <a:t>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cuál</a:t>
            </a:r>
            <a:r>
              <a:rPr lang="en-US" sz="4000" dirty="0"/>
              <a:t> un perfume suave </a:t>
            </a:r>
            <a:r>
              <a:rPr lang="en-US" sz="4000" dirty="0" err="1"/>
              <a:t>harán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261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Dominará Jesús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Idólatras</a:t>
            </a:r>
            <a:r>
              <a:rPr lang="en-US" sz="4000" dirty="0"/>
              <a:t> </a:t>
            </a:r>
            <a:r>
              <a:rPr lang="en-US" sz="4000" dirty="0" err="1"/>
              <a:t>traerán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don,</a:t>
            </a:r>
            <a:br>
              <a:rPr lang="en-US" sz="4000" dirty="0"/>
            </a:br>
            <a:r>
              <a:rPr lang="en-US" sz="4000" dirty="0" err="1"/>
              <a:t>delante</a:t>
            </a:r>
            <a:r>
              <a:rPr lang="en-US" sz="4000" dirty="0"/>
              <a:t> de </a:t>
            </a:r>
            <a:r>
              <a:rPr lang="en-US" sz="4000" dirty="0" err="1"/>
              <a:t>Él</a:t>
            </a:r>
            <a:r>
              <a:rPr lang="en-US" sz="4000" dirty="0"/>
              <a:t> se </a:t>
            </a:r>
            <a:r>
              <a:rPr lang="en-US" sz="4000" dirty="0" err="1"/>
              <a:t>postrarán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los</a:t>
            </a:r>
            <a:r>
              <a:rPr lang="en-US" sz="4000" dirty="0"/>
              <a:t> que </a:t>
            </a:r>
            <a:r>
              <a:rPr lang="en-US" sz="4000" dirty="0" err="1"/>
              <a:t>contumaces</a:t>
            </a:r>
            <a:r>
              <a:rPr lang="en-US" sz="4000" dirty="0"/>
              <a:t> son</a:t>
            </a:r>
            <a:br>
              <a:rPr lang="en-US" sz="4000" dirty="0"/>
            </a:br>
            <a:r>
              <a:rPr lang="en-US" sz="4000" dirty="0"/>
              <a:t>la tierra, triste, </a:t>
            </a:r>
            <a:r>
              <a:rPr lang="en-US" sz="4000" dirty="0" err="1"/>
              <a:t>lamerán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8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Dominará Jesús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Benéfico</a:t>
            </a:r>
            <a:r>
              <a:rPr lang="en-US" sz="4000" dirty="0"/>
              <a:t> </a:t>
            </a:r>
            <a:r>
              <a:rPr lang="en-US" sz="4000" dirty="0" err="1"/>
              <a:t>descenderá</a:t>
            </a:r>
            <a:br>
              <a:rPr lang="en-US" sz="4000" dirty="0"/>
            </a:br>
            <a:r>
              <a:rPr lang="en-US" sz="4000" dirty="0" err="1"/>
              <a:t>sereno</a:t>
            </a:r>
            <a:r>
              <a:rPr lang="en-US" sz="4000" dirty="0"/>
              <a:t> </a:t>
            </a:r>
            <a:r>
              <a:rPr lang="en-US" sz="4000" dirty="0" err="1"/>
              <a:t>fertilizador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del </a:t>
            </a:r>
            <a:r>
              <a:rPr lang="en-US" sz="4000" dirty="0" err="1"/>
              <a:t>poderoso</a:t>
            </a:r>
            <a:r>
              <a:rPr lang="en-US" sz="4000" dirty="0"/>
              <a:t> </a:t>
            </a:r>
            <a:r>
              <a:rPr lang="en-US" sz="4000" dirty="0" err="1"/>
              <a:t>librará</a:t>
            </a:r>
            <a:br>
              <a:rPr lang="en-US" sz="4000" dirty="0"/>
            </a:br>
            <a:r>
              <a:rPr lang="en-US" sz="4000" dirty="0"/>
              <a:t>al que no </a:t>
            </a:r>
            <a:r>
              <a:rPr lang="en-US" sz="4000" dirty="0" err="1"/>
              <a:t>tiene</a:t>
            </a:r>
            <a:r>
              <a:rPr lang="en-US" sz="4000" dirty="0"/>
              <a:t> </a:t>
            </a:r>
            <a:r>
              <a:rPr lang="en-US" sz="4000" dirty="0" err="1"/>
              <a:t>ayudador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14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Dominará Jesús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  <a:br>
              <a:rPr lang="en-CA" sz="4000" dirty="0"/>
            </a:br>
            <a:r>
              <a:rPr lang="en-US" sz="4000" dirty="0"/>
              <a:t>Al </a:t>
            </a:r>
            <a:r>
              <a:rPr lang="en-US" sz="4000" dirty="0" err="1"/>
              <a:t>grano</a:t>
            </a:r>
            <a:r>
              <a:rPr lang="en-US" sz="4000" dirty="0"/>
              <a:t> que </a:t>
            </a:r>
            <a:r>
              <a:rPr lang="en-US" sz="4000" dirty="0" err="1"/>
              <a:t>en</a:t>
            </a:r>
            <a:r>
              <a:rPr lang="en-US" sz="4000" dirty="0"/>
              <a:t> la tierra </a:t>
            </a:r>
            <a:r>
              <a:rPr lang="en-US" sz="4000" dirty="0" err="1"/>
              <a:t>cae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Líbano</a:t>
            </a:r>
            <a:r>
              <a:rPr lang="en-US" sz="4000" dirty="0"/>
              <a:t> es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conmoción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admiración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mies</a:t>
            </a:r>
            <a:r>
              <a:rPr lang="en-US" sz="4000" dirty="0"/>
              <a:t> </a:t>
            </a:r>
            <a:r>
              <a:rPr lang="en-US" sz="4000" dirty="0" err="1"/>
              <a:t>atrae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bendición</a:t>
            </a:r>
            <a:r>
              <a:rPr lang="en-US" sz="400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964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4453</TotalTime>
  <Words>221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51</cp:revision>
  <cp:lastPrinted>2023-08-15T22:06:33Z</cp:lastPrinted>
  <dcterms:created xsi:type="dcterms:W3CDTF">2022-05-23T20:34:02Z</dcterms:created>
  <dcterms:modified xsi:type="dcterms:W3CDTF">2023-08-16T14:55:37Z</dcterms:modified>
</cp:coreProperties>
</file>