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¡Divina gracia! Don de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Guillermo Blair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¡Divina gracia! Don de amor;</a:t>
            </a:r>
            <a:br>
              <a:rPr lang="en-MX" sz="4000" dirty="0"/>
            </a:br>
            <a:r>
              <a:rPr lang="en-MX" sz="4000" dirty="0"/>
              <a:t>cuitado me salvó.</a:t>
            </a:r>
            <a:br>
              <a:rPr lang="en-MX" sz="4000" dirty="0"/>
            </a:br>
            <a:r>
              <a:rPr lang="en-MX" sz="4000" dirty="0"/>
              <a:t>En plena perdición su gracia me halló,</a:t>
            </a:r>
            <a:br>
              <a:rPr lang="en-MX" sz="4000" dirty="0"/>
            </a:br>
            <a:r>
              <a:rPr lang="en-MX" sz="4000" dirty="0"/>
              <a:t>mi noche iluminó.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70D4-754A-5513-2C8F-60524026A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6C01F5-5450-9A5B-AAC5-45497871F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978CC-95C3-D203-612A-EBE4870D11A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1BD190-930A-E597-F8DB-40CDCC556AC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7F8412-DAA5-A72C-85C0-D6C9A251422C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¡Divina gracia! Don de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D88CE6-CD1C-D866-97E7-F835F1C2975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Guillermo Blair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E2D8B1-22D7-7D90-A079-771AB7B8903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Tal gracia, mi ayo en la ansiedad,</a:t>
            </a:r>
            <a:br>
              <a:rPr lang="en-MX" sz="4000" dirty="0"/>
            </a:br>
            <a:r>
              <a:rPr lang="en-MX" sz="4000" dirty="0"/>
              <a:t>mis ánimos aquietó;</a:t>
            </a:r>
            <a:br>
              <a:rPr lang="en-MX" sz="4000" dirty="0"/>
            </a:br>
            <a:r>
              <a:rPr lang="en-MX" sz="4000" dirty="0"/>
              <a:t>dulcísima la gracia del Señor</a:t>
            </a:r>
            <a:br>
              <a:rPr lang="en-MX" sz="4000" dirty="0"/>
            </a:br>
            <a:r>
              <a:rPr lang="en-MX" sz="4000" dirty="0"/>
              <a:t>al ejercer mi fe.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7BBEAD-63C8-420D-B9EE-AC18A622B7D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36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DD398-8A09-E8D5-F70B-E0D72239B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301B463-E090-F8F5-3223-DBA37EBA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46F4F4-252F-D6CE-BD9A-2653E8282E2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A941DD-9FC6-D427-488E-F2BCD4973A0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14786-11C8-E744-4ECB-FD2370150FBE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¡Divina gracia! Don de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03F36-B52A-AB92-C5EB-91185FCC38C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Guillermo Blair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B58902-B6D3-3360-D81E-C2281A0AE66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De innumerable situación,</a:t>
            </a:r>
            <a:br>
              <a:rPr lang="en-MX" sz="4000" dirty="0"/>
            </a:br>
            <a:r>
              <a:rPr lang="en-MX" sz="4000" dirty="0"/>
              <a:t>peligros y aflicción;</a:t>
            </a:r>
            <a:br>
              <a:rPr lang="en-MX" sz="4000" dirty="0"/>
            </a:br>
            <a:r>
              <a:rPr lang="en-MX" sz="4000" dirty="0"/>
              <a:t>obtuve la quietud por gracia divinal:</a:t>
            </a:r>
            <a:br>
              <a:rPr lang="en-MX" sz="4000" dirty="0"/>
            </a:br>
            <a:r>
              <a:rPr lang="en-MX" sz="4000" dirty="0"/>
              <a:t>por siempre reposaré.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F79207-7BF5-3AF8-9CC3-671B02D16F5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4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51365-309B-7370-BF07-8D4C1DC49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CFFC01-9684-3765-76B2-7DFC1DEC1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0BBEBA-9EF6-457E-A1E3-292127F0A39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BF22098-C6A5-F587-4436-0B34E729220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3F043-EE30-09CE-D7E8-7FD6E8730EA7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¡Divina gracia! Don de amor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6860E2-7CD7-1C56-7CD8-2CD49BB6B7F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Newton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Guillermo Blair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81C959-FA5D-3411-FCDB-D4A28EB75AC5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Por siglos eternos con Jesús,</a:t>
            </a:r>
            <a:br>
              <a:rPr lang="en-MX" sz="4000" dirty="0"/>
            </a:br>
            <a:r>
              <a:rPr lang="en-MX" sz="4000" dirty="0"/>
              <a:t>brillando con plena luz,</a:t>
            </a:r>
            <a:br>
              <a:rPr lang="en-MX" sz="4000" dirty="0"/>
            </a:br>
            <a:r>
              <a:rPr lang="en-MX" sz="4000" dirty="0"/>
              <a:t>las alabanzas seguirán</a:t>
            </a:r>
            <a:br>
              <a:rPr lang="en-MX" sz="4000" dirty="0"/>
            </a:br>
            <a:r>
              <a:rPr lang="en-MX" sz="4000" dirty="0"/>
              <a:t>como en la iniciación.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ED36D2-1067-48DC-CD91-40EBC6E3338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139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3336</TotalTime>
  <Words>189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70</cp:revision>
  <dcterms:created xsi:type="dcterms:W3CDTF">2022-05-23T20:34:02Z</dcterms:created>
  <dcterms:modified xsi:type="dcterms:W3CDTF">2026-06-17T19:40:04Z</dcterms:modified>
</cp:coreProperties>
</file>