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55" d="100"/>
          <a:sy n="155" d="100"/>
        </p:scale>
        <p:origin x="192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te bendiga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Epigmenio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Dios te bendiga, protección te dé;</a:t>
            </a:r>
            <a:br>
              <a:rPr lang="en-MX" sz="4000" dirty="0"/>
            </a:br>
            <a:r>
              <a:rPr lang="en-MX" sz="4000" dirty="0"/>
              <a:t>sea su gracia siempre tu sostén;</a:t>
            </a:r>
            <a:br>
              <a:rPr lang="en-MX" sz="4000" dirty="0"/>
            </a:br>
            <a:r>
              <a:rPr lang="en-MX" sz="4000" dirty="0"/>
              <a:t>su ángel velando a tu redor esté,</a:t>
            </a:r>
            <a:br>
              <a:rPr lang="en-MX" sz="4000" dirty="0"/>
            </a:br>
            <a:r>
              <a:rPr lang="en-MX" sz="4000" dirty="0"/>
              <a:t>dándote abrigo siempre por doquier.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3039</TotalTime>
  <Words>47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Avenir Book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64</cp:revision>
  <dcterms:created xsi:type="dcterms:W3CDTF">2022-05-23T20:34:02Z</dcterms:created>
  <dcterms:modified xsi:type="dcterms:W3CDTF">2026-06-16T16:29:10Z</dcterms:modified>
</cp:coreProperties>
</file>