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7" r:id="rId3"/>
    <p:sldId id="271" r:id="rId4"/>
    <p:sldId id="276" r:id="rId5"/>
    <p:sldId id="272" r:id="rId6"/>
    <p:sldId id="275" r:id="rId7"/>
    <p:sldId id="273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55" d="100"/>
          <a:sy n="155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os guarde siempre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Jeremiah E. Rankin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Dios os guarde siempre en santo amor;</a:t>
            </a:r>
            <a:br>
              <a:rPr lang="en-MX" sz="4000" dirty="0"/>
            </a:br>
            <a:r>
              <a:rPr lang="en-MX" sz="4000" dirty="0"/>
              <a:t>hasta el día en que lleguemos,</a:t>
            </a:r>
            <a:br>
              <a:rPr lang="en-MX" sz="4000" dirty="0"/>
            </a:br>
            <a:r>
              <a:rPr lang="en-MX" sz="4000" dirty="0"/>
              <a:t>a la patria do estaremos,</a:t>
            </a:r>
            <a:br>
              <a:rPr lang="en-MX" sz="4000" dirty="0"/>
            </a:br>
            <a:r>
              <a:rPr lang="en-MX" sz="4000" dirty="0"/>
              <a:t>para siempre con el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8430D-76F3-0237-4B04-0C8F12F44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1230411-3BB2-A586-23F1-98F2ACB9C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59FA38-3F80-212D-FA14-37543CF2B67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D84AC04-AC58-5A2C-FBFA-10A92D429C5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99EC91-7A6B-3DE7-6386-7FDC9E3EDF3B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os guarde siempre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9121DD-22FE-39CB-466F-EFAF83E3EA92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Jeremiah E. Rankin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47FD8B-B903-E517-014F-0CAC84799DC6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Al venir Jesús nos veremos,</a:t>
            </a:r>
            <a:br>
              <a:rPr lang="en-MX" sz="4000" dirty="0"/>
            </a:br>
            <a:r>
              <a:rPr lang="en-MX" sz="4000" i="1" dirty="0"/>
              <a:t>a los pies de nuestro Salvador;</a:t>
            </a:r>
            <a:br>
              <a:rPr lang="en-MX" sz="4000" dirty="0"/>
            </a:br>
            <a:r>
              <a:rPr lang="en-MX" sz="4000" i="1" dirty="0"/>
              <a:t>reunidos todos seremos,</a:t>
            </a:r>
            <a:br>
              <a:rPr lang="en-MX" sz="4000" dirty="0"/>
            </a:br>
            <a:r>
              <a:rPr lang="en-MX" sz="4000" i="1" dirty="0"/>
              <a:t>un redil con nuestro buen Pastor.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E6755D-286F-3867-2BE4-FB538A54DBF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81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71488-AE02-324E-7389-CA7A0FA12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87C0148-13C6-68E8-4309-F93E09BD3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BB80F9-A3E9-FD8F-0FE7-33916C546EC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562E475-0A58-92F1-54D4-B98843682B4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903BB9-28B5-100A-643A-B1F9D47D7A57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os guarde siempre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12BCD0-528C-AAD3-0A78-E7C73DA53352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Jeremiah E. Rankin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6D0FB6-48FE-9C1E-3EFB-7C774C2F1BD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Dios os guarde siempre en santo amor;</a:t>
            </a:r>
            <a:br>
              <a:rPr lang="en-MX" sz="4000" dirty="0"/>
            </a:br>
            <a:r>
              <a:rPr lang="en-MX" sz="4000" dirty="0"/>
              <a:t>en la senda peligrosa,</a:t>
            </a:r>
            <a:br>
              <a:rPr lang="en-MX" sz="4000" dirty="0"/>
            </a:br>
            <a:r>
              <a:rPr lang="en-MX" sz="4000" dirty="0"/>
              <a:t>de esta vida tormentosa,</a:t>
            </a:r>
            <a:br>
              <a:rPr lang="en-MX" sz="4000" dirty="0"/>
            </a:br>
            <a:r>
              <a:rPr lang="en-MX" sz="4000" dirty="0"/>
              <a:t>os conserve en paz y sin temor.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34080DF-8823-DA96-AB00-4460F727646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941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5C823-CF37-795F-87D1-15AA3CC83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D2AB679-AAB0-D44A-8A61-C31D7328C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F062CA-96F8-DCFA-1193-C5067AE677F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31AD883-5DD2-EF65-6AF6-043BC94A6DE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800E83-D109-246A-8B6D-AE85D684AF1A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os guarde siempre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B6F289-A5DD-0846-CE62-E7CD55A02B3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Jeremiah E. Rankin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5648E6-B35A-B00D-2B67-C8B40AD13C4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Al venir Jesús nos veremos,</a:t>
            </a:r>
            <a:br>
              <a:rPr lang="en-MX" sz="4000" dirty="0"/>
            </a:br>
            <a:r>
              <a:rPr lang="en-MX" sz="4000" i="1" dirty="0"/>
              <a:t>a los pies de nuestro Salvador;</a:t>
            </a:r>
            <a:br>
              <a:rPr lang="en-MX" sz="4000" dirty="0"/>
            </a:br>
            <a:r>
              <a:rPr lang="en-MX" sz="4000" i="1" dirty="0"/>
              <a:t>reunidos todos seremos,</a:t>
            </a:r>
            <a:br>
              <a:rPr lang="en-MX" sz="4000" dirty="0"/>
            </a:br>
            <a:r>
              <a:rPr lang="en-MX" sz="4000" i="1" dirty="0"/>
              <a:t>un redil con nuestro buen Pastor.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AEA5EB-6EA2-CC9C-EA56-0F5E70F2CB9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107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12FBD-94CF-D71D-CC33-1E9E8A3F6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A162744-E376-0E0A-2BCD-B78565A5E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B16A4C-C492-8A23-BE53-7C6895FB563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C208A12-26CE-D824-7321-1EAA581F1FB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5F6055-4EB5-C8DB-267B-D5A1551216A1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os guarde siempre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A39058-CEE2-FBC4-9894-46551DD1A0C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Jeremiah E. Rankin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FFB89B-F88D-022E-86D8-30FBF62BB5D2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Dios os guarde siempre en santo amor;</a:t>
            </a:r>
            <a:br>
              <a:rPr lang="en-MX" sz="4000" dirty="0"/>
            </a:br>
            <a:r>
              <a:rPr lang="en-MX" sz="4000" dirty="0"/>
              <a:t>os conduzca su bandera;</a:t>
            </a:r>
            <a:br>
              <a:rPr lang="en-MX" sz="4000" dirty="0"/>
            </a:br>
            <a:r>
              <a:rPr lang="en-MX" sz="4000" dirty="0"/>
              <a:t>y os esfuerce en gran manera,</a:t>
            </a:r>
            <a:br>
              <a:rPr lang="en-MX" sz="4000" dirty="0"/>
            </a:br>
            <a:r>
              <a:rPr lang="en-MX" sz="4000" dirty="0"/>
              <a:t>con su Espíritu consolador.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C4816DC-89FD-50D2-639A-1276E5E3FF5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990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A540C-61B3-037B-5BD2-7F5A77D1A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E6F57F1-81A1-D750-DAA0-6A3979A68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2E49FC-EF77-1849-D8A1-AC91F0E17B8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7D0A289-C01C-8328-E4B3-8157ACABB50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C1A814-C748-2E77-8254-E07841EC4AD2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os guarde siempre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EDF02C-6DD3-468F-433A-C4F0C49981E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Jeremiah E. Rankin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DD16E7-E132-921E-AF9E-C0D0D88A77D5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Al venir Jesús nos veremos,</a:t>
            </a:r>
            <a:br>
              <a:rPr lang="en-MX" sz="4000" dirty="0"/>
            </a:br>
            <a:r>
              <a:rPr lang="en-MX" sz="4000" i="1" dirty="0"/>
              <a:t>a los pies de nuestro Salvador;</a:t>
            </a:r>
            <a:br>
              <a:rPr lang="en-MX" sz="4000" dirty="0"/>
            </a:br>
            <a:r>
              <a:rPr lang="en-MX" sz="4000" i="1" dirty="0"/>
              <a:t>reunidos todos seremos,</a:t>
            </a:r>
            <a:br>
              <a:rPr lang="en-MX" sz="4000" dirty="0"/>
            </a:br>
            <a:r>
              <a:rPr lang="en-MX" sz="4000" i="1" dirty="0"/>
              <a:t>un redil con nuestro buen Pastor.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D7763B-2E14-B9C9-BA85-1A71FA2BCE0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462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3A409-E778-63BE-2F3C-32CA5D106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442A8C9-1AD6-53E3-99F5-EE7A5AD37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EFC3DE-32AA-B617-EAB0-FB7ACA1C322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01CFC3-CBDC-10A9-2AF5-E44AE39BC84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B976AA-9FC6-55E4-7B8C-80D196E70C73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os guarde siempre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C6882-3C31-073A-8300-82384631AF2E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Jeremiah E. Rankin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8896AB-34F6-1486-D07F-AB0EA434E9D2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Dios os guarde siempre en santo amor;</a:t>
            </a:r>
            <a:br>
              <a:rPr lang="en-MX" sz="4000" dirty="0"/>
            </a:br>
            <a:r>
              <a:rPr lang="en-MX" sz="4000" dirty="0"/>
              <a:t>con su gracia Él os sostenga,</a:t>
            </a:r>
            <a:br>
              <a:rPr lang="en-MX" sz="4000" dirty="0"/>
            </a:br>
            <a:r>
              <a:rPr lang="en-MX" sz="4000" dirty="0"/>
              <a:t>hasta que el Maestro venga,</a:t>
            </a:r>
            <a:br>
              <a:rPr lang="en-MX" sz="4000" dirty="0"/>
            </a:br>
            <a:r>
              <a:rPr lang="en-MX" sz="4000" dirty="0"/>
              <a:t>a fundar su reino en esplendor.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C7F5D8C-9377-7A10-2C44-8B0DD45E8C2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092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E3346-91C3-1783-77D4-3396A9B32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123ADA4-96FC-164D-D9A2-AC7B208E7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4917CA-93E9-4822-AC2F-666CDA1CBD0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6F6B260-4E4F-8223-3345-F7327442AED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02A9AA-515D-5510-0A6F-8E95EFC755DC}"/>
              </a:ext>
            </a:extLst>
          </p:cNvPr>
          <p:cNvSpPr txBox="1"/>
          <p:nvPr/>
        </p:nvSpPr>
        <p:spPr>
          <a:xfrm>
            <a:off x="294502" y="193447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Dios os guarde siempre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35D56B-0ED1-07A3-5B8D-2ED46D930910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Jeremiah E. Rankin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204228-F7DE-F125-47E0-4E4973C75DDF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Al venir Jesús nos veremos,</a:t>
            </a:r>
            <a:br>
              <a:rPr lang="en-MX" sz="4000" dirty="0"/>
            </a:br>
            <a:r>
              <a:rPr lang="en-MX" sz="4000" i="1" dirty="0"/>
              <a:t>a los pies de nuestro Salvador;</a:t>
            </a:r>
            <a:br>
              <a:rPr lang="en-MX" sz="4000" dirty="0"/>
            </a:br>
            <a:r>
              <a:rPr lang="en-MX" sz="4000" i="1" dirty="0"/>
              <a:t>reunidos todos seremos,</a:t>
            </a:r>
            <a:br>
              <a:rPr lang="en-MX" sz="4000" dirty="0"/>
            </a:br>
            <a:r>
              <a:rPr lang="en-MX" sz="4000" i="1" dirty="0"/>
              <a:t>un redil con nuestro buen Pastor.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4765B34-5F4F-6CD0-4E1D-5C13E4E970B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552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3286</TotalTime>
  <Words>382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69</cp:revision>
  <dcterms:created xsi:type="dcterms:W3CDTF">2022-05-23T20:34:02Z</dcterms:created>
  <dcterms:modified xsi:type="dcterms:W3CDTF">2026-06-17T02:32:11Z</dcterms:modified>
</cp:coreProperties>
</file>