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3" r:id="rId2"/>
    <p:sldId id="277" r:id="rId3"/>
    <p:sldId id="274" r:id="rId4"/>
    <p:sldId id="280" r:id="rId5"/>
    <p:sldId id="275" r:id="rId6"/>
    <p:sldId id="279" r:id="rId7"/>
    <p:sldId id="276" r:id="rId8"/>
    <p:sldId id="27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15/8/23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Dios nos ha dado promesa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W. Whittle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27443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/>
              <a:t>Dios </a:t>
            </a:r>
            <a:r>
              <a:rPr lang="en-US" sz="4000" dirty="0" err="1"/>
              <a:t>nos</a:t>
            </a:r>
            <a:r>
              <a:rPr lang="en-US" sz="4000" dirty="0"/>
              <a:t> ha dado </a:t>
            </a:r>
            <a:r>
              <a:rPr lang="en-US" sz="4000" dirty="0" err="1"/>
              <a:t>promesa</a:t>
            </a:r>
            <a:r>
              <a:rPr lang="en-US" sz="4000" dirty="0"/>
              <a:t>:</a:t>
            </a:r>
            <a:br>
              <a:rPr lang="en-US" sz="4000" dirty="0"/>
            </a:br>
            <a:r>
              <a:rPr lang="en-US" sz="4000" dirty="0" err="1"/>
              <a:t>lluvias</a:t>
            </a:r>
            <a:r>
              <a:rPr lang="en-US" sz="4000" dirty="0"/>
              <a:t> de </a:t>
            </a:r>
            <a:r>
              <a:rPr lang="en-US" sz="4000" dirty="0" err="1"/>
              <a:t>gracia</a:t>
            </a:r>
            <a:r>
              <a:rPr lang="en-US" sz="4000" dirty="0"/>
              <a:t> </a:t>
            </a:r>
            <a:r>
              <a:rPr lang="en-US" sz="4000" dirty="0" err="1"/>
              <a:t>enviaré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dones</a:t>
            </a:r>
            <a:r>
              <a:rPr lang="en-US" sz="4000" dirty="0"/>
              <a:t> que </a:t>
            </a:r>
            <a:r>
              <a:rPr lang="en-US" sz="4000" dirty="0" err="1"/>
              <a:t>os</a:t>
            </a:r>
            <a:r>
              <a:rPr lang="en-US" sz="4000" dirty="0"/>
              <a:t> den </a:t>
            </a:r>
            <a:r>
              <a:rPr lang="en-US" sz="4000" dirty="0" err="1"/>
              <a:t>fortaleza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gran </a:t>
            </a:r>
            <a:r>
              <a:rPr lang="en-US" sz="4000" dirty="0" err="1"/>
              <a:t>bendición</a:t>
            </a:r>
            <a:r>
              <a:rPr lang="en-US" sz="4000" dirty="0"/>
              <a:t> </a:t>
            </a:r>
            <a:r>
              <a:rPr lang="en-US" sz="4000" dirty="0" err="1"/>
              <a:t>os</a:t>
            </a:r>
            <a:r>
              <a:rPr lang="en-US" sz="4000" dirty="0"/>
              <a:t> </a:t>
            </a:r>
            <a:r>
              <a:rPr lang="en-US" sz="4000" dirty="0" err="1"/>
              <a:t>daré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7379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Dios nos ha dado promesa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W. Whittle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27443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/>
              <a:t>Lluvias</a:t>
            </a:r>
            <a:r>
              <a:rPr lang="en-US" sz="4000" i="1" dirty="0"/>
              <a:t> de </a:t>
            </a:r>
            <a:r>
              <a:rPr lang="en-US" sz="4000" i="1" dirty="0" err="1"/>
              <a:t>gracia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lluvias</a:t>
            </a:r>
            <a:r>
              <a:rPr lang="en-US" sz="4000" i="1" dirty="0"/>
              <a:t> </a:t>
            </a:r>
            <a:r>
              <a:rPr lang="en-US" sz="4000" i="1" dirty="0" err="1"/>
              <a:t>pedimos</a:t>
            </a:r>
            <a:r>
              <a:rPr lang="en-US" sz="4000" i="1" dirty="0"/>
              <a:t>, </a:t>
            </a:r>
            <a:r>
              <a:rPr lang="en-US" sz="4000" i="1" dirty="0" err="1"/>
              <a:t>Señor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 err="1"/>
              <a:t>Mándanos</a:t>
            </a:r>
            <a:r>
              <a:rPr lang="en-US" sz="4000" i="1" dirty="0"/>
              <a:t> </a:t>
            </a:r>
            <a:r>
              <a:rPr lang="en-US" sz="4000" i="1" dirty="0" err="1"/>
              <a:t>lluvias</a:t>
            </a:r>
            <a:r>
              <a:rPr lang="en-US" sz="4000" i="1" dirty="0"/>
              <a:t> </a:t>
            </a:r>
            <a:r>
              <a:rPr lang="en-US" sz="4000" i="1" dirty="0" err="1"/>
              <a:t>copiosas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lluvias</a:t>
            </a:r>
            <a:r>
              <a:rPr lang="en-US" sz="4000" i="1" dirty="0"/>
              <a:t> del </a:t>
            </a:r>
            <a:r>
              <a:rPr lang="en-US" sz="4000" i="1" dirty="0" err="1"/>
              <a:t>Consolador</a:t>
            </a:r>
            <a:r>
              <a:rPr lang="en-US" sz="4000" i="1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3292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Dios nos ha dado promesa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W. Whittle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27443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/>
              <a:t>Cristo </a:t>
            </a:r>
            <a:r>
              <a:rPr lang="en-US" sz="4000" dirty="0" err="1"/>
              <a:t>nos</a:t>
            </a:r>
            <a:r>
              <a:rPr lang="en-US" sz="4000" dirty="0"/>
              <a:t> </a:t>
            </a:r>
            <a:r>
              <a:rPr lang="en-US" sz="4000" dirty="0" err="1"/>
              <a:t>dio</a:t>
            </a:r>
            <a:r>
              <a:rPr lang="en-US" sz="4000" dirty="0"/>
              <a:t> la </a:t>
            </a:r>
            <a:r>
              <a:rPr lang="en-US" sz="4000" dirty="0" err="1"/>
              <a:t>promesa</a:t>
            </a:r>
            <a:br>
              <a:rPr lang="en-US" sz="4000" dirty="0"/>
            </a:br>
            <a:r>
              <a:rPr lang="en-US" sz="4000" dirty="0"/>
              <a:t>del santo </a:t>
            </a:r>
            <a:r>
              <a:rPr lang="en-US" sz="4000" dirty="0" err="1"/>
              <a:t>Consolador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dándonos</a:t>
            </a:r>
            <a:r>
              <a:rPr lang="en-US" sz="4000" dirty="0"/>
              <a:t> </a:t>
            </a:r>
            <a:r>
              <a:rPr lang="en-US" sz="4000" dirty="0" err="1"/>
              <a:t>paz</a:t>
            </a:r>
            <a:r>
              <a:rPr lang="en-US" sz="4000" dirty="0"/>
              <a:t> y </a:t>
            </a:r>
            <a:r>
              <a:rPr lang="en-US" sz="4000" dirty="0" err="1"/>
              <a:t>pureza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para </a:t>
            </a:r>
            <a:r>
              <a:rPr lang="en-US" sz="4000" dirty="0" err="1"/>
              <a:t>su</a:t>
            </a:r>
            <a:r>
              <a:rPr lang="en-US" sz="4000" dirty="0"/>
              <a:t> gloria y honor.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6250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Dios nos ha dado promesa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W. Whittle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27443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/>
              <a:t>Lluvias</a:t>
            </a:r>
            <a:r>
              <a:rPr lang="en-US" sz="4000" i="1" dirty="0"/>
              <a:t> de </a:t>
            </a:r>
            <a:r>
              <a:rPr lang="en-US" sz="4000" i="1" dirty="0" err="1"/>
              <a:t>gracia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lluvias</a:t>
            </a:r>
            <a:r>
              <a:rPr lang="en-US" sz="4000" i="1" dirty="0"/>
              <a:t> </a:t>
            </a:r>
            <a:r>
              <a:rPr lang="en-US" sz="4000" i="1" dirty="0" err="1"/>
              <a:t>pedimos</a:t>
            </a:r>
            <a:r>
              <a:rPr lang="en-US" sz="4000" i="1" dirty="0"/>
              <a:t>, </a:t>
            </a:r>
            <a:r>
              <a:rPr lang="en-US" sz="4000" i="1" dirty="0" err="1"/>
              <a:t>Señor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 err="1"/>
              <a:t>Mándanos</a:t>
            </a:r>
            <a:r>
              <a:rPr lang="en-US" sz="4000" i="1" dirty="0"/>
              <a:t> </a:t>
            </a:r>
            <a:r>
              <a:rPr lang="en-US" sz="4000" i="1" dirty="0" err="1"/>
              <a:t>lluvias</a:t>
            </a:r>
            <a:r>
              <a:rPr lang="en-US" sz="4000" i="1" dirty="0"/>
              <a:t> </a:t>
            </a:r>
            <a:r>
              <a:rPr lang="en-US" sz="4000" i="1" dirty="0" err="1"/>
              <a:t>copiosas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lluvias</a:t>
            </a:r>
            <a:r>
              <a:rPr lang="en-US" sz="4000" i="1" dirty="0"/>
              <a:t> del </a:t>
            </a:r>
            <a:r>
              <a:rPr lang="en-US" sz="4000" i="1" dirty="0" err="1"/>
              <a:t>Consolador</a:t>
            </a:r>
            <a:r>
              <a:rPr lang="en-US" sz="4000" i="1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6172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Dios nos ha dado promesa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W. Whittle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27443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 err="1"/>
              <a:t>Muestra</a:t>
            </a:r>
            <a:r>
              <a:rPr lang="en-US" sz="4000" dirty="0"/>
              <a:t>, </a:t>
            </a:r>
            <a:r>
              <a:rPr lang="en-US" sz="4000" dirty="0" err="1"/>
              <a:t>Señor</a:t>
            </a:r>
            <a:r>
              <a:rPr lang="en-US" sz="4000" dirty="0"/>
              <a:t>, al </a:t>
            </a:r>
            <a:r>
              <a:rPr lang="en-US" sz="4000" dirty="0" err="1"/>
              <a:t>creyente</a:t>
            </a:r>
            <a:br>
              <a:rPr lang="en-US" sz="4000" dirty="0"/>
            </a:br>
            <a:r>
              <a:rPr lang="en-US" sz="4000" dirty="0" err="1"/>
              <a:t>todo</a:t>
            </a:r>
            <a:r>
              <a:rPr lang="en-US" sz="4000" dirty="0"/>
              <a:t> </a:t>
            </a:r>
            <a:r>
              <a:rPr lang="en-US" sz="4000" dirty="0" err="1"/>
              <a:t>tu</a:t>
            </a:r>
            <a:r>
              <a:rPr lang="en-US" sz="4000" dirty="0"/>
              <a:t> amor y </a:t>
            </a:r>
            <a:r>
              <a:rPr lang="en-US" sz="4000" dirty="0" err="1"/>
              <a:t>poder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Tú </a:t>
            </a:r>
            <a:r>
              <a:rPr lang="en-US" sz="4000" dirty="0" err="1"/>
              <a:t>eres</a:t>
            </a:r>
            <a:r>
              <a:rPr lang="en-US" sz="4000" dirty="0"/>
              <a:t> de </a:t>
            </a:r>
            <a:r>
              <a:rPr lang="en-US" sz="4000" dirty="0" err="1"/>
              <a:t>gracia</a:t>
            </a:r>
            <a:r>
              <a:rPr lang="en-US" sz="4000" dirty="0"/>
              <a:t> la </a:t>
            </a:r>
            <a:r>
              <a:rPr lang="en-US" sz="4000" dirty="0" err="1"/>
              <a:t>fuente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llena</a:t>
            </a:r>
            <a:r>
              <a:rPr lang="en-US" sz="4000" dirty="0"/>
              <a:t> de </a:t>
            </a:r>
            <a:r>
              <a:rPr lang="en-US" sz="4000" dirty="0" err="1"/>
              <a:t>paz</a:t>
            </a:r>
            <a:r>
              <a:rPr lang="en-US" sz="4000" dirty="0"/>
              <a:t> </a:t>
            </a:r>
            <a:r>
              <a:rPr lang="en-US" sz="4000" dirty="0" err="1"/>
              <a:t>nuestro</a:t>
            </a:r>
            <a:r>
              <a:rPr lang="en-US" sz="4000" dirty="0"/>
              <a:t> ser.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1408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Dios nos ha dado promesa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W. Whittle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27443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/>
              <a:t>Lluvias</a:t>
            </a:r>
            <a:r>
              <a:rPr lang="en-US" sz="4000" i="1" dirty="0"/>
              <a:t> de </a:t>
            </a:r>
            <a:r>
              <a:rPr lang="en-US" sz="4000" i="1" dirty="0" err="1"/>
              <a:t>gracia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lluvias</a:t>
            </a:r>
            <a:r>
              <a:rPr lang="en-US" sz="4000" i="1" dirty="0"/>
              <a:t> </a:t>
            </a:r>
            <a:r>
              <a:rPr lang="en-US" sz="4000" i="1" dirty="0" err="1"/>
              <a:t>pedimos</a:t>
            </a:r>
            <a:r>
              <a:rPr lang="en-US" sz="4000" i="1" dirty="0"/>
              <a:t>, </a:t>
            </a:r>
            <a:r>
              <a:rPr lang="en-US" sz="4000" i="1" dirty="0" err="1"/>
              <a:t>Señor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 err="1"/>
              <a:t>Mándanos</a:t>
            </a:r>
            <a:r>
              <a:rPr lang="en-US" sz="4000" i="1" dirty="0"/>
              <a:t> </a:t>
            </a:r>
            <a:r>
              <a:rPr lang="en-US" sz="4000" i="1" dirty="0" err="1"/>
              <a:t>lluvias</a:t>
            </a:r>
            <a:r>
              <a:rPr lang="en-US" sz="4000" i="1" dirty="0"/>
              <a:t> </a:t>
            </a:r>
            <a:r>
              <a:rPr lang="en-US" sz="4000" i="1" dirty="0" err="1"/>
              <a:t>copiosas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lluvias</a:t>
            </a:r>
            <a:r>
              <a:rPr lang="en-US" sz="4000" i="1" dirty="0"/>
              <a:t> del </a:t>
            </a:r>
            <a:r>
              <a:rPr lang="en-US" sz="4000" i="1" dirty="0" err="1"/>
              <a:t>Consolador</a:t>
            </a:r>
            <a:r>
              <a:rPr lang="en-US" sz="4000" i="1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1723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Dios nos ha dado promesa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W. Whittle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27443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CA" sz="4000" dirty="0"/>
            </a:br>
            <a:r>
              <a:rPr lang="en-US" sz="4000" dirty="0" err="1"/>
              <a:t>Obra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tus</a:t>
            </a:r>
            <a:r>
              <a:rPr lang="en-US" sz="4000" dirty="0"/>
              <a:t> </a:t>
            </a:r>
            <a:r>
              <a:rPr lang="en-US" sz="4000" dirty="0" err="1"/>
              <a:t>siervos</a:t>
            </a:r>
            <a:r>
              <a:rPr lang="en-US" sz="4000" dirty="0"/>
              <a:t> </a:t>
            </a:r>
            <a:r>
              <a:rPr lang="en-US" sz="4000" dirty="0" err="1"/>
              <a:t>piadosos</a:t>
            </a:r>
            <a:br>
              <a:rPr lang="en-US" sz="4000" dirty="0"/>
            </a:br>
            <a:r>
              <a:rPr lang="en-US" sz="4000" dirty="0" err="1"/>
              <a:t>celo</a:t>
            </a:r>
            <a:r>
              <a:rPr lang="en-US" sz="4000" dirty="0"/>
              <a:t>, </a:t>
            </a:r>
            <a:r>
              <a:rPr lang="en-US" sz="4000" dirty="0" err="1"/>
              <a:t>virtud</a:t>
            </a:r>
            <a:r>
              <a:rPr lang="en-US" sz="4000" dirty="0"/>
              <a:t> y valor,</a:t>
            </a:r>
            <a:br>
              <a:rPr lang="en-US" sz="4000" dirty="0"/>
            </a:br>
            <a:r>
              <a:rPr lang="en-US" sz="4000" dirty="0" err="1"/>
              <a:t>Dándonos</a:t>
            </a:r>
            <a:r>
              <a:rPr lang="en-US" sz="4000" dirty="0"/>
              <a:t> </a:t>
            </a:r>
            <a:r>
              <a:rPr lang="en-US" sz="4000" dirty="0" err="1"/>
              <a:t>dones</a:t>
            </a:r>
            <a:r>
              <a:rPr lang="en-US" sz="4000" dirty="0"/>
              <a:t> </a:t>
            </a:r>
            <a:r>
              <a:rPr lang="en-US" sz="4000" dirty="0" err="1"/>
              <a:t>preciosos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dones</a:t>
            </a:r>
            <a:r>
              <a:rPr lang="en-US" sz="4000" dirty="0"/>
              <a:t> del </a:t>
            </a:r>
            <a:r>
              <a:rPr lang="en-US" sz="4000" dirty="0" err="1"/>
              <a:t>Consolador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2273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Dios nos ha dado promesa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W. Whittle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274431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/>
              <a:t>Lluvias</a:t>
            </a:r>
            <a:r>
              <a:rPr lang="en-US" sz="4000" i="1" dirty="0"/>
              <a:t> de </a:t>
            </a:r>
            <a:r>
              <a:rPr lang="en-US" sz="4000" i="1" dirty="0" err="1"/>
              <a:t>gracia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lluvias</a:t>
            </a:r>
            <a:r>
              <a:rPr lang="en-US" sz="4000" i="1" dirty="0"/>
              <a:t> </a:t>
            </a:r>
            <a:r>
              <a:rPr lang="en-US" sz="4000" i="1" dirty="0" err="1"/>
              <a:t>pedimos</a:t>
            </a:r>
            <a:r>
              <a:rPr lang="en-US" sz="4000" i="1" dirty="0"/>
              <a:t>, </a:t>
            </a:r>
            <a:r>
              <a:rPr lang="en-US" sz="4000" i="1" dirty="0" err="1"/>
              <a:t>Señor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 err="1"/>
              <a:t>Mándanos</a:t>
            </a:r>
            <a:r>
              <a:rPr lang="en-US" sz="4000" i="1" dirty="0"/>
              <a:t> </a:t>
            </a:r>
            <a:r>
              <a:rPr lang="en-US" sz="4000" i="1" dirty="0" err="1"/>
              <a:t>lluvias</a:t>
            </a:r>
            <a:r>
              <a:rPr lang="en-US" sz="4000" i="1" dirty="0"/>
              <a:t> </a:t>
            </a:r>
            <a:r>
              <a:rPr lang="en-US" sz="4000" i="1" dirty="0" err="1"/>
              <a:t>copiosas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lluvias</a:t>
            </a:r>
            <a:r>
              <a:rPr lang="en-US" sz="4000" i="1" dirty="0"/>
              <a:t> del </a:t>
            </a:r>
            <a:r>
              <a:rPr lang="en-US" sz="4000" i="1" dirty="0" err="1"/>
              <a:t>Consolador</a:t>
            </a:r>
            <a:r>
              <a:rPr lang="en-US" sz="4000" i="1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80724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4036</TotalTime>
  <Words>358</Words>
  <Application>Microsoft Macintosh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47</cp:revision>
  <dcterms:created xsi:type="dcterms:W3CDTF">2022-05-23T20:34:02Z</dcterms:created>
  <dcterms:modified xsi:type="dcterms:W3CDTF">2023-08-15T22:06:29Z</dcterms:modified>
</cp:coreProperties>
</file>