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cumplirá en mí su plan perfecto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Winifred A. Iverson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Dios cumplirá en mí su plan perfecto.</a:t>
            </a:r>
            <a:br>
              <a:rPr lang="en-MX" sz="4000" dirty="0"/>
            </a:br>
            <a:r>
              <a:rPr lang="en-MX" sz="4000" dirty="0"/>
              <a:t>Su senda es buena y el final también.</a:t>
            </a:r>
            <a:br>
              <a:rPr lang="en-MX" sz="4000" dirty="0"/>
            </a:br>
            <a:r>
              <a:rPr lang="en-MX" sz="4000" dirty="0"/>
              <a:t>Todo lo que sucede en mi vida</a:t>
            </a:r>
            <a:br>
              <a:rPr lang="en-MX" sz="4000" dirty="0"/>
            </a:br>
            <a:r>
              <a:rPr lang="en-MX" sz="4000" dirty="0"/>
              <a:t>en armonía obra para bien.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9AF54-5F06-2404-C4C1-B9CF8B813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F105FE-8FF2-0D83-730D-A3A5110C8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7D8008-C80D-4767-0F46-65EF7D5CF5E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B776D9A-7A16-F530-9E90-D9786D64052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2D509B-AC5D-CC42-827C-14271C5E9649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cumplirá en mí su plan perfecto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052000-E4A2-B000-6490-29107957A0E0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Winifred A. Iverson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C0F486-B6D8-1E8D-1529-7E6C8BB82360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Dios cumplirá en mí su plan perfecto,</a:t>
            </a:r>
            <a:br>
              <a:rPr lang="en-MX" sz="4000" dirty="0"/>
            </a:br>
            <a:r>
              <a:rPr lang="en-MX" sz="4000" dirty="0"/>
              <a:t>y acabará lo que ya comenzó.</a:t>
            </a:r>
            <a:br>
              <a:rPr lang="en-MX" sz="4000" dirty="0"/>
            </a:br>
            <a:r>
              <a:rPr lang="en-MX" sz="4000" dirty="0"/>
              <a:t>Bellos diseños va entretejiendo</a:t>
            </a:r>
            <a:br>
              <a:rPr lang="en-MX" sz="4000" dirty="0"/>
            </a:br>
            <a:r>
              <a:rPr lang="en-MX" sz="4000" dirty="0"/>
              <a:t>con cada evento, según su intención.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C3E6F8-60A3-7FA3-8BEE-C2B88ED6575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924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F230B-E22A-5877-87E9-7DDB6884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7CFD8B2-D108-7BF2-1E29-D5A8AA4FE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677A7A-52B2-4619-D24C-5590ABA38AE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7CD6C03-2599-2B92-0C50-881BBC9FF83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78F934-C882-F86A-98A7-A420AAB1751D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cumplirá en mí su plan perfecto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CE06FF-8381-E7A8-3ACA-FB556CF16C48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Winifred A. Iverson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59ACFC-C867-142C-C8E9-F5ABD4D33260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Dios cumplirá en mí su plan perfecto,</a:t>
            </a:r>
            <a:br>
              <a:rPr lang="en-MX" sz="4000" dirty="0"/>
            </a:br>
            <a:r>
              <a:rPr lang="en-MX" sz="4000" dirty="0"/>
              <a:t>y mis fracasos puede aprovechar.</a:t>
            </a:r>
            <a:br>
              <a:rPr lang="en-MX" sz="4000" dirty="0"/>
            </a:br>
            <a:r>
              <a:rPr lang="en-MX" sz="4000" dirty="0"/>
              <a:t>Nada se pierde, todo es restaurado</a:t>
            </a:r>
            <a:br>
              <a:rPr lang="en-MX" sz="4000" dirty="0"/>
            </a:br>
            <a:r>
              <a:rPr lang="en-MX" sz="4000" dirty="0"/>
              <a:t>y utilizado en su voluntad.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4530B6-6FED-5B2A-CC4F-57EE921ED1D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444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8C30D-48B1-9C65-3447-234CCEA1C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D882954-7D1F-4EAD-6682-B35AA6256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A57E34-A330-2F43-BB2C-F4327CC565C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0BA6F65-56D8-B1F8-D1C3-13CF43187FA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B71E98-1A84-3AD5-A914-E10931F8EB25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cumplirá en mí su plan perfecto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2CDB1-143F-8655-A4BC-0D7438FC65A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Winifred A. Iverson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980F-4DB7-D965-D41C-4AD52049E4BF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Dios cumplirá en mí su plan perfecto.</a:t>
            </a:r>
            <a:br>
              <a:rPr lang="en-MX" sz="4000" dirty="0"/>
            </a:br>
            <a:r>
              <a:rPr lang="en-MX" sz="4000" dirty="0"/>
              <a:t>De muchas formas lo puede lograr:</a:t>
            </a:r>
            <a:br>
              <a:rPr lang="en-MX" sz="4000" dirty="0"/>
            </a:br>
            <a:r>
              <a:rPr lang="en-MX" sz="4000" dirty="0"/>
              <a:t>todas las pruebas, cambios y dolores</a:t>
            </a:r>
            <a:br>
              <a:rPr lang="en-MX" sz="4000" dirty="0"/>
            </a:br>
            <a:r>
              <a:rPr lang="en-MX" sz="4000" dirty="0"/>
              <a:t>son bendiciones dadas en bondad.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B64B3A-2F33-66C7-0FF1-BB03A82731B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63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F5603-3347-F236-F601-D52B79AF7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78224A4-597F-801B-83E6-F0DEF13FB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D4CC8E-254E-482F-7A0B-2A301DC39FC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BB0401F-32E7-B345-6D5C-C45ECBAC805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C1885-9C14-FC72-DDCF-56EEBCC8F60D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cumplirá en mí su plan perfecto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5BC312-FF81-6E6B-BD7C-B2B2DEEB3098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Winifred A. Iverson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F9426B-0B52-9DAE-6EA2-F91316D186EB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5.</a:t>
            </a:r>
            <a:br>
              <a:rPr lang="en-CA" sz="4000" dirty="0"/>
            </a:br>
            <a:r>
              <a:rPr lang="en-MX" sz="4000" dirty="0"/>
              <a:t>Dios cumplirá en mí su plan perfecto.</a:t>
            </a:r>
            <a:br>
              <a:rPr lang="en-MX" sz="4000" dirty="0"/>
            </a:br>
            <a:r>
              <a:rPr lang="en-MX" sz="4000" dirty="0"/>
              <a:t>Por su promesa voy a comprobar</a:t>
            </a:r>
            <a:br>
              <a:rPr lang="en-MX" sz="4000" dirty="0"/>
            </a:br>
            <a:r>
              <a:rPr lang="en-MX" sz="4000" dirty="0"/>
              <a:t>con interés, amor y confianza</a:t>
            </a:r>
            <a:br>
              <a:rPr lang="en-MX" sz="4000" dirty="0"/>
            </a:br>
            <a:r>
              <a:rPr lang="en-MX" sz="4000" dirty="0"/>
              <a:t>que hay esperanza en su eterno plan.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51FF03F-CBB5-C403-33CA-D3873F98540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635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3115</TotalTime>
  <Words>280</Words>
  <Application>Microsoft Macintosh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68</cp:revision>
  <dcterms:created xsi:type="dcterms:W3CDTF">2022-05-23T20:34:02Z</dcterms:created>
  <dcterms:modified xsi:type="dcterms:W3CDTF">2026-06-16T23:41:09Z</dcterms:modified>
</cp:coreProperties>
</file>