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9/6/26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Dios bendiga las almas unidas</a:t>
            </a:r>
            <a:br>
              <a:rPr lang="en-MX" sz="4000" dirty="0"/>
            </a:br>
            <a:r>
              <a:rPr lang="en-MX" sz="4000" dirty="0"/>
              <a:t>por los lazos de amor sacrosanto,</a:t>
            </a:r>
            <a:br>
              <a:rPr lang="en-MX" sz="4000" dirty="0"/>
            </a:br>
            <a:r>
              <a:rPr lang="en-MX" sz="4000" dirty="0"/>
              <a:t>y las guarde de todo quebranto</a:t>
            </a:r>
            <a:br>
              <a:rPr lang="en-MX" sz="4000" dirty="0"/>
            </a:br>
            <a:r>
              <a:rPr lang="en-MX" sz="4000" dirty="0"/>
              <a:t>en el mundo de espinas erial.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A2D2-8547-943C-242A-A1CCCCB52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5EA01DB-4336-C12C-7422-E2A4E1BAA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7C817-65DD-646A-4ADB-6F5B67D6273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33DB62-2705-6E57-B9A3-677D933632A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75893-F0A6-F9C9-5F47-FAE1DE0A5990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669CE-C6F5-F76B-F3DD-B0FA7FDF88D9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385121-4694-C8E5-0ABC-B2D8EBFD4B60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CA" sz="4000" dirty="0"/>
            </a:br>
            <a:r>
              <a:rPr lang="en-MX" sz="4000" dirty="0"/>
              <a:t>Que el hogar que a formarse  comienza</a:t>
            </a:r>
            <a:br>
              <a:rPr lang="en-MX" sz="4000" dirty="0"/>
            </a:br>
            <a:r>
              <a:rPr lang="en-MX" sz="4000" dirty="0"/>
              <a:t>con la unión de estos dos corazones,</a:t>
            </a:r>
            <a:br>
              <a:rPr lang="en-MX" sz="4000" dirty="0"/>
            </a:br>
            <a:r>
              <a:rPr lang="en-MX" sz="4000" dirty="0"/>
              <a:t>goce siempre de mil bendiciones</a:t>
            </a:r>
            <a:br>
              <a:rPr lang="en-MX" sz="4000" dirty="0"/>
            </a:br>
            <a:r>
              <a:rPr lang="en-MX" sz="4000" dirty="0"/>
              <a:t>al amparo del Dios de Israel.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97B559-B794-FA84-0131-1A565958E5A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25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19C6C-8A37-7478-E336-C7BA32BB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7461BA0-DFE0-1ABD-CD9E-7C635233A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238457-A0CB-6C9A-C1E3-B121BC51DCB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94D832-C033-7D84-2E13-F57586B3E7C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97273-040E-869D-5CA3-7956A70953CF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44CF9-AF28-303B-41C7-AB5D1E4C3EA0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78E12-85A5-4568-432C-66CABC3611F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Que el Señor, con su dulce presencia,</a:t>
            </a:r>
            <a:br>
              <a:rPr lang="en-MX" sz="4000" dirty="0"/>
            </a:br>
            <a:r>
              <a:rPr lang="en-MX" sz="4000" dirty="0"/>
              <a:t>cariñoso estas bodas presida,</a:t>
            </a:r>
            <a:br>
              <a:rPr lang="en-MX" sz="4000" dirty="0"/>
            </a:br>
            <a:r>
              <a:rPr lang="en-MX" sz="4000" dirty="0"/>
              <a:t>y conduzca por sendas de vida</a:t>
            </a:r>
            <a:br>
              <a:rPr lang="en-MX" sz="4000" dirty="0"/>
            </a:br>
            <a:r>
              <a:rPr lang="en-MX" sz="4000" dirty="0"/>
              <a:t>a los que hoy se han jurado lealtad.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D8DC4-CD28-C878-90C8-3C7B07B2915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143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75587-9EA9-B0BC-C2F7-3F1D93FB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642E5D6-BBFB-4ECE-DE01-8B6B3AE1C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1A694C-1ECF-68C7-6AD1-1B8CFDCD1FA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790FE9F-F0ED-9205-8EF0-6B2E689E95A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8A5C54-11C2-20E6-79AE-16C068DE22B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D0042F-47ED-ABA7-C97A-5B67108283D5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CE6742-96B9-D7C0-92C1-3D2F7798A21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CA" sz="4000" dirty="0"/>
            </a:br>
            <a:r>
              <a:rPr lang="en-MX" sz="4000" dirty="0"/>
              <a:t>Les recuerde que nada en el mundo</a:t>
            </a:r>
            <a:br>
              <a:rPr lang="en-MX" sz="4000" dirty="0"/>
            </a:br>
            <a:r>
              <a:rPr lang="en-MX" sz="4000" dirty="0"/>
              <a:t>es eterno, que todo termina,</a:t>
            </a:r>
            <a:br>
              <a:rPr lang="en-MX" sz="4000" dirty="0"/>
            </a:br>
            <a:r>
              <a:rPr lang="en-MX" sz="4000" dirty="0"/>
              <a:t>y por tanto con gracia divina</a:t>
            </a:r>
            <a:br>
              <a:rPr lang="en-MX" sz="4000" dirty="0"/>
            </a:br>
            <a:r>
              <a:rPr lang="en-MX" sz="4000" dirty="0"/>
              <a:t>cifrar deben la dicha en su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4DA663-290D-6361-CC1A-9862A8753AB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16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F6503-9F3E-D4DF-6D40-D91F823D9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6760DA3-6B90-8222-D3D2-7CE32F5E3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C512F6-1D95-B4C5-3DA3-24BBF57F91F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5496BB5-6A4A-06A6-1D12-BEE9A9BA234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34A6FE-155C-BE16-D563-A801FD119EF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AEEFB-63EE-37A9-95E0-DF48D46AB12C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34C8DF-34CB-2186-7886-B7D7CBBD6ADA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Que los dos que ante Ti se aproximan</a:t>
            </a:r>
            <a:br>
              <a:rPr lang="en-MX" sz="4000" dirty="0"/>
            </a:br>
            <a:r>
              <a:rPr lang="en-MX" sz="4000" dirty="0"/>
              <a:t>a jurarse su fe mutuamente,</a:t>
            </a:r>
            <a:br>
              <a:rPr lang="en-MX" sz="4000" dirty="0"/>
            </a:br>
            <a:r>
              <a:rPr lang="en-MX" sz="4000" dirty="0"/>
              <a:t>busquen siempre de Dios en la fuente</a:t>
            </a:r>
            <a:br>
              <a:rPr lang="en-MX" sz="4000" dirty="0"/>
            </a:br>
            <a:r>
              <a:rPr lang="en-MX" sz="4000" dirty="0"/>
              <a:t>el secreto de dicha inmortal.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B580F9-90AA-7F06-65EC-2839944763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90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7D6C-B60B-F693-D6FC-0A1F8FD87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411904B-3C83-7617-B0E1-738073D09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31AF22-88ED-FC32-6EF4-69B2D9B4095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39D80B-2537-0536-741F-ABB68D6CE57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FF3AF-07EB-2F72-3D01-7694D8B5A071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bendiga las almas unidas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3A7B0-41FC-3FE6-310C-8DA99DF92AA8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Daniel Hall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547122-77A7-A6D3-2C38-CA5B37375921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 (</a:t>
            </a:r>
            <a:r>
              <a:rPr lang="es-ES_tradnl" sz="4000" b="1" dirty="0" err="1"/>
              <a:t>cont</a:t>
            </a:r>
            <a:r>
              <a:rPr lang="es-ES_tradnl" sz="4000" b="1" dirty="0"/>
              <a:t>)</a:t>
            </a:r>
            <a:br>
              <a:rPr lang="en-CA" sz="4000" dirty="0"/>
            </a:br>
            <a:r>
              <a:rPr lang="en-MX" sz="4000" dirty="0"/>
              <a:t>Y si acaso de duelo y tristeza</a:t>
            </a:r>
            <a:br>
              <a:rPr lang="en-MX" sz="4000" dirty="0"/>
            </a:br>
            <a:r>
              <a:rPr lang="en-MX" sz="4000" dirty="0"/>
              <a:t>se empañasen sus sendas un día,</a:t>
            </a:r>
            <a:br>
              <a:rPr lang="en-MX" sz="4000" dirty="0"/>
            </a:br>
            <a:r>
              <a:rPr lang="en-MX" sz="4000" dirty="0"/>
              <a:t>en Jesús hallarán dulce guía</a:t>
            </a:r>
            <a:br>
              <a:rPr lang="en-MX" sz="4000" dirty="0"/>
            </a:br>
            <a:r>
              <a:rPr lang="en-MX" sz="4000" dirty="0"/>
              <a:t>que otra senda les muestre mejor.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64FA17-ADD8-BB64-ADAF-74B011908F7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8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2968</TotalTime>
  <Words>291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62</cp:revision>
  <dcterms:created xsi:type="dcterms:W3CDTF">2022-05-23T20:34:02Z</dcterms:created>
  <dcterms:modified xsi:type="dcterms:W3CDTF">2026-06-09T23:16:53Z</dcterms:modified>
</cp:coreProperties>
</file>