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7" r:id="rId3"/>
    <p:sldId id="271" r:id="rId4"/>
    <p:sldId id="276" r:id="rId5"/>
    <p:sldId id="272" r:id="rId6"/>
    <p:sldId id="275" r:id="rId7"/>
    <p:sldId id="273" r:id="rId8"/>
    <p:sldId id="27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55" d="100"/>
          <a:sy n="155" d="100"/>
        </p:scale>
        <p:origin x="192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Dime la antigua historia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Kate Hankey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Dime la antigua historia del celestial favor,</a:t>
            </a:r>
            <a:br>
              <a:rPr lang="en-MX" sz="4000" dirty="0"/>
            </a:br>
            <a:r>
              <a:rPr lang="en-MX" sz="4000" dirty="0"/>
              <a:t>de Cristo y de su gloria, de Cristo y de su amor.</a:t>
            </a:r>
            <a:br>
              <a:rPr lang="en-MX" sz="4000" dirty="0"/>
            </a:br>
            <a:r>
              <a:rPr lang="en-MX" sz="4000" dirty="0"/>
              <a:t>Dímela con llaneza propia de la niñez,</a:t>
            </a:r>
            <a:br>
              <a:rPr lang="en-MX" sz="4000" dirty="0"/>
            </a:br>
            <a:r>
              <a:rPr lang="en-MX" sz="4000" dirty="0"/>
              <a:t>porque es mi mente débil y anhela sencillez.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81473-982F-6CAE-E0BE-F1ABC3A71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1D6FFFD-B0FE-3725-4FA5-2F68ADA5E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8F7F30-D1EF-45F0-4559-F438B3596FC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577C361-E173-5209-A63D-FA7C13E146C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4CAEAF-6756-1A72-449F-BBA364494FE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Dime la antigua historia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CEC4A7-61D2-6ECC-0C98-AF5F9EF915E7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Kate Hankey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DE7611-EFD8-0354-6986-63C40F8D771D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Dime la antigua historia,</a:t>
            </a:r>
            <a:br>
              <a:rPr lang="en-MX" sz="4000" dirty="0"/>
            </a:br>
            <a:r>
              <a:rPr lang="en-MX" sz="4000" i="1" dirty="0"/>
              <a:t>cuéntame la victoria,</a:t>
            </a:r>
            <a:br>
              <a:rPr lang="en-MX" sz="4000" dirty="0"/>
            </a:br>
            <a:r>
              <a:rPr lang="en-MX" sz="4000" i="1" dirty="0"/>
              <a:t>háblame de la gloria</a:t>
            </a:r>
            <a:br>
              <a:rPr lang="en-MX" sz="4000" dirty="0"/>
            </a:br>
            <a:r>
              <a:rPr lang="en-MX" sz="4000" i="1" dirty="0"/>
              <a:t>de Cristo y de su amor.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E554FA9-ED41-19F6-D826-230D099E86E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7659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977E9-9E1B-CCC6-12C4-B4B40EB9D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E745D3A-2AD0-E847-1E10-C5FCB6F2B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D5119A-43B7-B4E3-4218-DA8C09DE23A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DA9FA7B-54A9-B8DE-999A-FAC9AA0581B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1E9B1B-C311-A61F-93F7-2D0036D2474B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Dime la antigua historia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39F31E-313E-509B-C200-EB7F2FEA461A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Kate Hankey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7A126C-2927-15B7-7B96-A2CCE6709DF3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Dime esa grata historia con lentitud; y así</a:t>
            </a:r>
            <a:br>
              <a:rPr lang="en-MX" sz="4000" dirty="0"/>
            </a:br>
            <a:r>
              <a:rPr lang="en-MX" sz="4000" dirty="0"/>
              <a:t>conoceré la obra que Cristo hizo por mí.</a:t>
            </a:r>
            <a:br>
              <a:rPr lang="en-MX" sz="4000" dirty="0"/>
            </a:br>
            <a:r>
              <a:rPr lang="en-MX" sz="4000" dirty="0"/>
              <a:t>Dímela con frecuencia, pues soy dado a olvidar,</a:t>
            </a:r>
            <a:br>
              <a:rPr lang="en-MX" sz="4000" dirty="0"/>
            </a:br>
            <a:r>
              <a:rPr lang="en-MX" sz="4000" dirty="0"/>
              <a:t>y el matinal rocío suele el sol disipar.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B50402A-49B8-1EB9-6F10-7C3A0B4BD57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977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070B5-6002-78E1-7C7A-21EA235D3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4EF673A-6B60-8384-2A53-4070F1CF6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09E0B0-6EB7-AA0C-49A3-62C69F049C2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8172F75-BE13-A463-9F29-502643AF710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D40804-FBAC-D9D3-BC1A-0AF71AD60898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Dime la antigua historia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A26E62-BCCB-504D-AF55-EBDFD188E35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Kate Hankey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61771F-9140-ACFA-3017-5908DF06DB8A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Dime la antigua historia,</a:t>
            </a:r>
            <a:br>
              <a:rPr lang="en-MX" sz="4000" dirty="0"/>
            </a:br>
            <a:r>
              <a:rPr lang="en-MX" sz="4000" i="1" dirty="0"/>
              <a:t>cuéntame la victoria,</a:t>
            </a:r>
            <a:br>
              <a:rPr lang="en-MX" sz="4000" dirty="0"/>
            </a:br>
            <a:r>
              <a:rPr lang="en-MX" sz="4000" i="1" dirty="0"/>
              <a:t>háblame de la gloria</a:t>
            </a:r>
            <a:br>
              <a:rPr lang="en-MX" sz="4000" dirty="0"/>
            </a:br>
            <a:r>
              <a:rPr lang="en-MX" sz="4000" i="1" dirty="0"/>
              <a:t>de Cristo y de su amor.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14AF29-53C7-55E7-6FC2-8E2809983AD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9999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7932C-BFD7-3CAD-3CF6-7CA113AE1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BF76453-1758-082D-AE83-EB4DB81D3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BE3D15-8C68-8104-96FE-DBE64504584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E3650B1-89C6-2B2D-0569-0AA48A0E8C0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FD53EC-4D5F-9F57-0BAC-8347ADC3C6F5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Dime la antigua historia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EEE2ED-4780-6BD6-5AE3-C2EE83A46E73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Kate Hankey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F5368C-7ED6-CF64-A3F8-CF798CB5F930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Dime tan dulce historia con tono claro y fiel.</a:t>
            </a:r>
            <a:br>
              <a:rPr lang="en-MX" sz="4000" dirty="0"/>
            </a:br>
            <a:r>
              <a:rPr lang="en-MX" sz="4000" dirty="0"/>
              <a:t>Murió Jesús, y salvo yo quiero ser por Él.</a:t>
            </a:r>
            <a:br>
              <a:rPr lang="en-MX" sz="4000" dirty="0"/>
            </a:br>
            <a:r>
              <a:rPr lang="en-MX" sz="4000" dirty="0"/>
              <a:t>Dime esa historia siempre, si en tiempo de aflicción</a:t>
            </a:r>
            <a:br>
              <a:rPr lang="en-MX" sz="4000" dirty="0"/>
            </a:br>
            <a:r>
              <a:rPr lang="en-MX" sz="4000" dirty="0"/>
              <a:t>deseas a mi alma traer consolación.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3761175-565F-FE94-E607-A4C855AD329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893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A75A7-4BCC-7490-59C9-99241B3DD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4B9B5DA-3053-A9EA-F617-50C67B4D4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80F94D-513F-B23D-61A3-5FF6E52ED75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70650BE-A1CC-B54B-5E02-623E372554F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1775EA-B09C-E7E5-73C1-63AF458069D3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Dime la antigua historia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BE1D1B-A6DE-6752-79F6-B44596ACDF5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Kate Hankey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7AFE08-5857-02FB-3D32-31FC00A76D59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Dime la antigua historia,</a:t>
            </a:r>
            <a:br>
              <a:rPr lang="en-MX" sz="4000" dirty="0"/>
            </a:br>
            <a:r>
              <a:rPr lang="en-MX" sz="4000" i="1" dirty="0"/>
              <a:t>cuéntame la victoria,</a:t>
            </a:r>
            <a:br>
              <a:rPr lang="en-MX" sz="4000" dirty="0"/>
            </a:br>
            <a:r>
              <a:rPr lang="en-MX" sz="4000" i="1" dirty="0"/>
              <a:t>háblame de la gloria</a:t>
            </a:r>
            <a:br>
              <a:rPr lang="en-MX" sz="4000" dirty="0"/>
            </a:br>
            <a:r>
              <a:rPr lang="en-MX" sz="4000" i="1" dirty="0"/>
              <a:t>de Cristo y de su amor.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1E8D4FA-8B48-E12A-935B-07EB9334717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666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6CDA0-ABB3-94C1-E5E7-2B31354BF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E2F0113-B755-3B2F-6F3E-29B1EDBD9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93C4B7-CDA1-5BEC-C825-9193455FEC7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19010DB-C576-1E62-C655-7337F09E378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A007BB-23F7-C394-735F-19B2AAD0544A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Dime la antigua historia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C68058-3CC5-E71D-2C5D-26BDA9AAD168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Kate Hankey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67B8CB-535D-8A85-CF7E-2D3C655AD7AE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br>
              <a:rPr lang="en-CA" sz="4000" dirty="0"/>
            </a:br>
            <a:r>
              <a:rPr lang="en-MX" sz="4000" dirty="0"/>
              <a:t>Dime la misma historia, si crees que tal vez</a:t>
            </a:r>
            <a:br>
              <a:rPr lang="en-MX" sz="4000" dirty="0"/>
            </a:br>
            <a:r>
              <a:rPr lang="en-MX" sz="4000" dirty="0"/>
              <a:t>me ciega de este mundo la falsa brillantez.</a:t>
            </a:r>
            <a:br>
              <a:rPr lang="en-MX" sz="4000" dirty="0"/>
            </a:br>
            <a:r>
              <a:rPr lang="en-MX" sz="4000" dirty="0"/>
              <a:t>Y cuando ya me alumbre de la gloria la luz,</a:t>
            </a:r>
            <a:br>
              <a:rPr lang="en-MX" sz="4000" dirty="0"/>
            </a:br>
            <a:r>
              <a:rPr lang="en-MX" sz="4000" dirty="0"/>
              <a:t>repíteme la historia: «Quien te salva es Jesús».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0BBE00-A619-24F8-62EF-0B2E805797A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267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F8749-C70D-AB65-911D-7CB160C91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DBECBF5-28D5-9992-5E17-507C9AFEF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4E8223-00BD-8940-6F20-CA7B1B3C552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829DC83-EAEE-46DB-78C1-B9B6407934C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B9EACF-2FC0-7E36-66E0-1B8EAAEA0BFB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Dime la antigua historia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F3DD95-0049-CE78-A7BA-4AFD9C10052A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Kate Hankey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97714D-CCD3-3234-6E22-82A4BB766263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Dime la antigua historia,</a:t>
            </a:r>
            <a:br>
              <a:rPr lang="en-MX" sz="4000" dirty="0"/>
            </a:br>
            <a:r>
              <a:rPr lang="en-MX" sz="4000" i="1" dirty="0"/>
              <a:t>cuéntame la victoria,</a:t>
            </a:r>
            <a:br>
              <a:rPr lang="en-MX" sz="4000" dirty="0"/>
            </a:br>
            <a:r>
              <a:rPr lang="en-MX" sz="4000" i="1" dirty="0"/>
              <a:t>háblame de la gloria</a:t>
            </a:r>
            <a:br>
              <a:rPr lang="en-MX" sz="4000" dirty="0"/>
            </a:br>
            <a:r>
              <a:rPr lang="en-MX" sz="4000" i="1" dirty="0"/>
              <a:t>de Cristo y de su amor.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562ECF-C59A-801E-57C3-C744ED08B32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565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3103</TotalTime>
  <Words>431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67</cp:revision>
  <dcterms:created xsi:type="dcterms:W3CDTF">2022-05-23T20:34:02Z</dcterms:created>
  <dcterms:modified xsi:type="dcterms:W3CDTF">2026-06-16T23:28:55Z</dcterms:modified>
</cp:coreProperties>
</file>