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Digno es el Cordero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Digno es el Cordero que inmolado fue</a:t>
            </a:r>
            <a:br>
              <a:rPr lang="es-ES_tradnl" sz="4000" dirty="0"/>
            </a:br>
            <a:r>
              <a:rPr lang="es-ES_tradnl" sz="4000" dirty="0"/>
              <a:t>de tomar el reino, honra gloria y prez;</a:t>
            </a:r>
            <a:br>
              <a:rPr lang="es-ES_tradnl" sz="4000" dirty="0"/>
            </a:br>
            <a:r>
              <a:rPr lang="es-ES_tradnl" sz="4000" dirty="0"/>
              <a:t>para abrir el libro nadie se encontró;</a:t>
            </a:r>
            <a:br>
              <a:rPr lang="es-ES_tradnl" sz="4000" dirty="0"/>
            </a:br>
            <a:r>
              <a:rPr lang="es-ES_tradnl" sz="4000" dirty="0"/>
              <a:t>Él fue solo digno: ¡Cante nuestra voz!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Digno es el Cordero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a Jesús </a:t>
            </a:r>
            <a:r>
              <a:rPr lang="en-CA" sz="4000" i="1" dirty="0" err="1"/>
              <a:t>loor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</a:t>
            </a:r>
            <a:r>
              <a:rPr lang="en-CA" sz="4000" i="1" dirty="0" err="1"/>
              <a:t>porque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es </a:t>
            </a:r>
            <a:r>
              <a:rPr lang="en-CA" sz="4000" i="1" dirty="0" err="1"/>
              <a:t>digno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a Jesús </a:t>
            </a:r>
            <a:r>
              <a:rPr lang="en-CA" sz="4000" i="1" dirty="0" err="1"/>
              <a:t>loor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</a:t>
            </a:r>
            <a:r>
              <a:rPr lang="en-CA" sz="4000" i="1" dirty="0" err="1"/>
              <a:t>porque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es </a:t>
            </a:r>
            <a:r>
              <a:rPr lang="en-CA" sz="4000" i="1" dirty="0" err="1"/>
              <a:t>digno</a:t>
            </a:r>
            <a:r>
              <a:rPr lang="en-CA" sz="4000" i="1" dirty="0"/>
              <a:t>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3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Digno es el Cordero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Digno</a:t>
            </a:r>
            <a:r>
              <a:rPr lang="en-CA" sz="4000" dirty="0"/>
              <a:t> es </a:t>
            </a:r>
            <a:r>
              <a:rPr lang="en-CA" sz="4000" dirty="0" err="1"/>
              <a:t>el</a:t>
            </a:r>
            <a:r>
              <a:rPr lang="en-CA" sz="4000" dirty="0"/>
              <a:t> Cordero que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cruz</a:t>
            </a:r>
            <a:r>
              <a:rPr lang="en-CA" sz="4000" dirty="0"/>
              <a:t> </a:t>
            </a:r>
            <a:r>
              <a:rPr lang="en-CA" sz="4000" dirty="0" err="1"/>
              <a:t>murió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llevar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cerca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Dios;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donde</a:t>
            </a:r>
            <a:r>
              <a:rPr lang="en-CA" sz="4000" dirty="0"/>
              <a:t> </a:t>
            </a:r>
            <a:r>
              <a:rPr lang="en-CA" sz="4000" dirty="0" err="1"/>
              <a:t>reinaba</a:t>
            </a:r>
            <a:r>
              <a:rPr lang="en-CA" sz="4000" dirty="0"/>
              <a:t> </a:t>
            </a:r>
            <a:r>
              <a:rPr lang="en-CA" sz="4000" dirty="0" err="1"/>
              <a:t>densa</a:t>
            </a:r>
            <a:r>
              <a:rPr lang="en-CA" sz="4000" dirty="0"/>
              <a:t> </a:t>
            </a:r>
            <a:r>
              <a:rPr lang="en-CA" sz="4000" dirty="0" err="1"/>
              <a:t>oscuridad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la luz del </a:t>
            </a:r>
            <a:r>
              <a:rPr lang="en-CA" sz="4000" dirty="0" err="1"/>
              <a:t>cielo</a:t>
            </a:r>
            <a:r>
              <a:rPr lang="en-CA" sz="4000" dirty="0"/>
              <a:t> vino a </a:t>
            </a:r>
            <a:r>
              <a:rPr lang="en-CA" sz="4000" dirty="0" err="1"/>
              <a:t>derramar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211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Digno es el Cordero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a Jesús </a:t>
            </a:r>
            <a:r>
              <a:rPr lang="en-CA" sz="4000" i="1" dirty="0" err="1"/>
              <a:t>loor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</a:t>
            </a:r>
            <a:r>
              <a:rPr lang="en-CA" sz="4000" i="1" dirty="0" err="1"/>
              <a:t>porque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es </a:t>
            </a:r>
            <a:r>
              <a:rPr lang="en-CA" sz="4000" i="1" dirty="0" err="1"/>
              <a:t>digno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a Jesús </a:t>
            </a:r>
            <a:r>
              <a:rPr lang="en-CA" sz="4000" i="1" dirty="0" err="1"/>
              <a:t>loor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</a:t>
            </a:r>
            <a:r>
              <a:rPr lang="en-CA" sz="4000" i="1" dirty="0" err="1"/>
              <a:t>porque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es </a:t>
            </a:r>
            <a:r>
              <a:rPr lang="en-CA" sz="4000" i="1" dirty="0" err="1"/>
              <a:t>digno</a:t>
            </a:r>
            <a:r>
              <a:rPr lang="en-CA" sz="4000" i="1" dirty="0"/>
              <a:t>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66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Digno es el Cordero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325362" y="2024765"/>
            <a:ext cx="10140593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Digno</a:t>
            </a:r>
            <a:r>
              <a:rPr lang="en-CA" sz="4000" dirty="0"/>
              <a:t> es </a:t>
            </a:r>
            <a:r>
              <a:rPr lang="en-CA" sz="4000" dirty="0" err="1"/>
              <a:t>el</a:t>
            </a:r>
            <a:r>
              <a:rPr lang="en-CA" sz="4000" dirty="0"/>
              <a:t> Cordero, </a:t>
            </a:r>
            <a:r>
              <a:rPr lang="en-CA" sz="4000" dirty="0" err="1"/>
              <a:t>canten</a:t>
            </a:r>
            <a:r>
              <a:rPr lang="en-CA" sz="4000" dirty="0"/>
              <a:t> voces mil,</a:t>
            </a:r>
            <a:br>
              <a:rPr lang="en-CA" sz="4000" dirty="0"/>
            </a:br>
            <a:r>
              <a:rPr lang="en-CA" sz="4000" dirty="0"/>
              <a:t>que la </a:t>
            </a:r>
            <a:r>
              <a:rPr lang="en-CA" sz="4000" dirty="0" err="1"/>
              <a:t>humana</a:t>
            </a:r>
            <a:r>
              <a:rPr lang="en-CA" sz="4000" dirty="0"/>
              <a:t> </a:t>
            </a:r>
            <a:r>
              <a:rPr lang="en-CA" sz="4000" dirty="0" err="1"/>
              <a:t>raza</a:t>
            </a:r>
            <a:r>
              <a:rPr lang="en-CA" sz="4000" dirty="0"/>
              <a:t> vino a </a:t>
            </a:r>
            <a:r>
              <a:rPr lang="en-CA" sz="4000" dirty="0" err="1"/>
              <a:t>redimir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digno</a:t>
            </a:r>
            <a:r>
              <a:rPr lang="en-CA" sz="4000" dirty="0"/>
              <a:t> es </a:t>
            </a:r>
            <a:r>
              <a:rPr lang="en-CA" sz="4000" dirty="0" err="1"/>
              <a:t>el</a:t>
            </a:r>
            <a:r>
              <a:rPr lang="en-CA" sz="4000" dirty="0"/>
              <a:t> Cordero: ¡Toda 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y al que </a:t>
            </a:r>
            <a:r>
              <a:rPr lang="en-CA" sz="4000" dirty="0" err="1"/>
              <a:t>está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trono</a:t>
            </a:r>
            <a:r>
              <a:rPr lang="en-CA" sz="4000" dirty="0"/>
              <a:t>, hoy y </a:t>
            </a:r>
            <a:r>
              <a:rPr lang="en-CA" sz="4000" dirty="0" err="1"/>
              <a:t>siempre</a:t>
            </a:r>
            <a:r>
              <a:rPr lang="en-CA" sz="4000" dirty="0"/>
              <a:t> ¡</a:t>
            </a:r>
            <a:r>
              <a:rPr lang="en-CA" sz="4000" dirty="0" err="1"/>
              <a:t>Amén</a:t>
            </a:r>
            <a:r>
              <a:rPr lang="en-CA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30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Digno es el Cordero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a Jesús </a:t>
            </a:r>
            <a:r>
              <a:rPr lang="en-CA" sz="4000" i="1" dirty="0" err="1"/>
              <a:t>loor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</a:t>
            </a:r>
            <a:r>
              <a:rPr lang="en-CA" sz="4000" i="1" dirty="0" err="1"/>
              <a:t>porque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es </a:t>
            </a:r>
            <a:r>
              <a:rPr lang="en-CA" sz="4000" i="1" dirty="0" err="1"/>
              <a:t>digno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a Jesús </a:t>
            </a:r>
            <a:r>
              <a:rPr lang="en-CA" sz="4000" i="1" dirty="0" err="1"/>
              <a:t>loor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a Jesús </a:t>
            </a:r>
            <a:r>
              <a:rPr lang="en-CA" sz="4000" i="1" dirty="0" err="1"/>
              <a:t>loor</a:t>
            </a:r>
            <a:r>
              <a:rPr lang="en-CA" sz="4000" i="1" dirty="0"/>
              <a:t>, </a:t>
            </a:r>
            <a:r>
              <a:rPr lang="en-CA" sz="4000" i="1" dirty="0" err="1"/>
              <a:t>porque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es </a:t>
            </a:r>
            <a:r>
              <a:rPr lang="en-CA" sz="4000" i="1" dirty="0" err="1"/>
              <a:t>digno</a:t>
            </a:r>
            <a:r>
              <a:rPr lang="en-CA" sz="4000" i="1" dirty="0"/>
              <a:t>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516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329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</cp:revision>
  <dcterms:created xsi:type="dcterms:W3CDTF">2022-05-23T20:34:02Z</dcterms:created>
  <dcterms:modified xsi:type="dcterms:W3CDTF">2022-05-23T20:37:18Z</dcterms:modified>
</cp:coreProperties>
</file>