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5" r:id="rId3"/>
    <p:sldId id="271" r:id="rId4"/>
    <p:sldId id="274" r:id="rId5"/>
    <p:sldId id="272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Día feliz cuando escogí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Doddridge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Día feliz cuando escogí</a:t>
            </a:r>
            <a:br>
              <a:rPr lang="en-MX" sz="4000" dirty="0"/>
            </a:br>
            <a:r>
              <a:rPr lang="en-MX" sz="4000" dirty="0"/>
              <a:t>servirte, mi Señor y Dios;</a:t>
            </a:r>
            <a:br>
              <a:rPr lang="en-MX" sz="4000" dirty="0"/>
            </a:br>
            <a:r>
              <a:rPr lang="en-MX" sz="4000" dirty="0"/>
              <a:t>preciso es que mi gozo en Ti</a:t>
            </a:r>
            <a:br>
              <a:rPr lang="en-MX" sz="4000" dirty="0"/>
            </a:br>
            <a:r>
              <a:rPr lang="en-MX" sz="4000" dirty="0"/>
              <a:t>lo muestre hoy por obra y voz.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4ABAE-D6B1-70AF-2978-24A9AA19B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D6E825A-1A84-F8F3-51A3-A8C38620D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540B51-034C-BAD2-C194-C3177615B6C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B2FE5E6-DAA1-4E44-347A-CF527F1EDBA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96EB4C-8241-490C-DCB1-A190D6CA7353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Día feliz cuando escogí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E436FF-85CC-8D07-3888-51A6023AAC99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Doddridge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79981-3540-3E77-3C82-E6F8503281D3}"/>
              </a:ext>
            </a:extLst>
          </p:cNvPr>
          <p:cNvSpPr/>
          <p:nvPr/>
        </p:nvSpPr>
        <p:spPr>
          <a:xfrm>
            <a:off x="481914" y="1274986"/>
            <a:ext cx="11228172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¡Soy feliz! ¡Soy feliz!</a:t>
            </a:r>
            <a:br>
              <a:rPr lang="en-MX" sz="4000" dirty="0"/>
            </a:br>
            <a:r>
              <a:rPr lang="en-MX" sz="4000" i="1" dirty="0"/>
              <a:t>Y en su favor me gozaré.</a:t>
            </a:r>
            <a:br>
              <a:rPr lang="en-MX" sz="4000" dirty="0"/>
            </a:br>
            <a:r>
              <a:rPr lang="en-MX" sz="4000" i="1" dirty="0"/>
              <a:t>En libertad y luz me vi,</a:t>
            </a:r>
            <a:br>
              <a:rPr lang="en-MX" sz="4000" dirty="0"/>
            </a:br>
            <a:r>
              <a:rPr lang="en-MX" sz="4000" i="1" dirty="0"/>
              <a:t>cuando triunfó en mí la fe,</a:t>
            </a:r>
            <a:br>
              <a:rPr lang="en-MX" sz="4000" dirty="0"/>
            </a:br>
            <a:r>
              <a:rPr lang="en-MX" sz="4000" i="1" dirty="0"/>
              <a:t>y el raudal carmesí</a:t>
            </a:r>
            <a:br>
              <a:rPr lang="en-MX" sz="4000" dirty="0"/>
            </a:br>
            <a:r>
              <a:rPr lang="en-MX" sz="4000" i="1" dirty="0"/>
              <a:t>salud de mi alma enferma fue.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A7D98-D8BB-D03B-A07A-491D097447F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603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9A615-E7E8-E2AE-7B20-9B3CD3EC4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24C4B19-D955-475D-446D-9FA07A267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755028-AA6A-CCDD-0C57-B499E104FC6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6AB9F3E-A1F0-6111-11A7-06C355139E3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8A51A3-0636-9238-778F-355E72B2AF49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Día feliz cuando escogí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ADD7C1-16BE-08B3-CD52-E07BFC19F89B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Doddridge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B4B3D9-80D7-D550-996A-86F7ACBD51EB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¡Pasó! Mi gran deber cumplí;</a:t>
            </a:r>
            <a:br>
              <a:rPr lang="en-MX" sz="4000" dirty="0"/>
            </a:br>
            <a:r>
              <a:rPr lang="en-MX" sz="4000" dirty="0"/>
              <a:t>de Cristo soy y mío es Él.</a:t>
            </a:r>
            <a:br>
              <a:rPr lang="en-MX" sz="4000" dirty="0"/>
            </a:br>
            <a:r>
              <a:rPr lang="en-MX" sz="4000" dirty="0"/>
              <a:t>Me atrajo; con placer seguí;</a:t>
            </a:r>
            <a:br>
              <a:rPr lang="en-MX" sz="4000" dirty="0"/>
            </a:br>
            <a:r>
              <a:rPr lang="en-MX" sz="4000" dirty="0"/>
              <a:t>su voz conoce todo fiel.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D4F768-F37A-E9AF-FD25-13ED7644352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914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8272B-3C29-DA27-43DC-64976E4E5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7954B71-4CA2-91AD-C87E-7513ACDF3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2938C1-1F6F-BBE5-CFE4-0493A0642C4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AF7A9F9-3EC1-8E5B-FA9A-C1357B2AB0A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10BD62-F36D-0530-C787-47364D8A764C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Día feliz cuando escogí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8AE798-7C33-6F90-F52D-2D1461CC54F7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Doddridge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9E40C6-7138-A7D8-8D4C-A44C655403FF}"/>
              </a:ext>
            </a:extLst>
          </p:cNvPr>
          <p:cNvSpPr/>
          <p:nvPr/>
        </p:nvSpPr>
        <p:spPr>
          <a:xfrm>
            <a:off x="481914" y="1274986"/>
            <a:ext cx="11228172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¡Soy feliz! ¡Soy feliz!</a:t>
            </a:r>
            <a:br>
              <a:rPr lang="en-MX" sz="4000" dirty="0"/>
            </a:br>
            <a:r>
              <a:rPr lang="en-MX" sz="4000" i="1" dirty="0"/>
              <a:t>Y en su favor me gozaré.</a:t>
            </a:r>
            <a:br>
              <a:rPr lang="en-MX" sz="4000" dirty="0"/>
            </a:br>
            <a:r>
              <a:rPr lang="en-MX" sz="4000" i="1" dirty="0"/>
              <a:t>En libertad y luz me vi,</a:t>
            </a:r>
            <a:br>
              <a:rPr lang="en-MX" sz="4000" dirty="0"/>
            </a:br>
            <a:r>
              <a:rPr lang="en-MX" sz="4000" i="1" dirty="0"/>
              <a:t>cuando triunfó en mí la fe,</a:t>
            </a:r>
            <a:br>
              <a:rPr lang="en-MX" sz="4000" dirty="0"/>
            </a:br>
            <a:r>
              <a:rPr lang="en-MX" sz="4000" i="1" dirty="0"/>
              <a:t>y el raudal carmesí</a:t>
            </a:r>
            <a:br>
              <a:rPr lang="en-MX" sz="4000" dirty="0"/>
            </a:br>
            <a:r>
              <a:rPr lang="en-MX" sz="4000" i="1" dirty="0"/>
              <a:t>salud de mi alma enferma fue.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8513B4-FF5B-68D2-C810-75DF0252FD5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546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A67AD-91F8-4228-60B8-B8915E333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19058BE-16FF-C2C3-CA58-BE59AEA44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7D30F4-66A7-E93A-6116-4F5E88144BE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E71EDBF-AEDA-D955-2912-47EED15E91A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67DA91-5B88-8611-A77B-5A02964F1A1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Día feliz cuando escogí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2A6E6-E6CC-2D72-BF5B-BE0A5739DBE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Doddridge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FAD5A2-7CC0-5D13-BA21-367998052A4E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Reposa, débil corazón,</a:t>
            </a:r>
            <a:br>
              <a:rPr lang="en-MX" sz="4000" dirty="0"/>
            </a:br>
            <a:r>
              <a:rPr lang="en-MX" sz="4000" dirty="0"/>
              <a:t>a tus contiendas pon ya fin;</a:t>
            </a:r>
            <a:br>
              <a:rPr lang="en-MX" sz="4000" dirty="0"/>
            </a:br>
            <a:r>
              <a:rPr lang="en-MX" sz="4000" dirty="0"/>
              <a:t>hallé más noble posesión,</a:t>
            </a:r>
            <a:br>
              <a:rPr lang="en-MX" sz="4000" dirty="0"/>
            </a:br>
            <a:r>
              <a:rPr lang="en-MX" sz="4000" dirty="0"/>
              <a:t>y parte en superior festín.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7C6BF7-9D16-7EBF-D5E9-E2FF4679839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58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5B774-BF54-8ED5-B21D-1CDFB1851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27D751F-EB0C-BF9C-B89C-18888C271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B706E6-3C5D-F3F4-C430-A7E3800BFC9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1535CBE-B197-3C06-87BF-444678487CC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CE1C2A-B2A1-342C-67BD-5675277178D5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Día feliz cuando escogí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1DC831-C7DE-922B-CE6E-A65662949393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Philip Doddridge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01E1D-3B89-BBD2-1432-033FA42F2B3F}"/>
              </a:ext>
            </a:extLst>
          </p:cNvPr>
          <p:cNvSpPr/>
          <p:nvPr/>
        </p:nvSpPr>
        <p:spPr>
          <a:xfrm>
            <a:off x="481914" y="1274986"/>
            <a:ext cx="11228172" cy="479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¡Soy feliz! ¡Soy feliz!</a:t>
            </a:r>
            <a:br>
              <a:rPr lang="en-MX" sz="4000" dirty="0"/>
            </a:br>
            <a:r>
              <a:rPr lang="en-MX" sz="4000" i="1" dirty="0"/>
              <a:t>Y en su favor me gozaré.</a:t>
            </a:r>
            <a:br>
              <a:rPr lang="en-MX" sz="4000" dirty="0"/>
            </a:br>
            <a:r>
              <a:rPr lang="en-MX" sz="4000" i="1" dirty="0"/>
              <a:t>En libertad y luz me vi,</a:t>
            </a:r>
            <a:br>
              <a:rPr lang="en-MX" sz="4000" dirty="0"/>
            </a:br>
            <a:r>
              <a:rPr lang="en-MX" sz="4000" i="1" dirty="0"/>
              <a:t>cuando triunfó en mí la fe,</a:t>
            </a:r>
            <a:br>
              <a:rPr lang="en-MX" sz="4000" dirty="0"/>
            </a:br>
            <a:r>
              <a:rPr lang="en-MX" sz="4000" i="1" dirty="0"/>
              <a:t>y el raudal carmesí</a:t>
            </a:r>
            <a:br>
              <a:rPr lang="en-MX" sz="4000" dirty="0"/>
            </a:br>
            <a:r>
              <a:rPr lang="en-MX" sz="4000" i="1" dirty="0"/>
              <a:t>salud de mi alma enferma fue.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F15B24-599F-CA3E-B033-9BC7BBC32F0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565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3052</TotalTime>
  <Words>351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65</cp:revision>
  <dcterms:created xsi:type="dcterms:W3CDTF">2022-05-23T20:34:02Z</dcterms:created>
  <dcterms:modified xsi:type="dcterms:W3CDTF">2026-06-16T16:42:09Z</dcterms:modified>
</cp:coreProperties>
</file>