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Después Señor de haber tenido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Ellerton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Después, Señor, de haber tenido aquí</a:t>
            </a:r>
            <a:br>
              <a:rPr lang="en-MX" sz="4000" dirty="0"/>
            </a:br>
            <a:r>
              <a:rPr lang="en-MX" sz="4000" dirty="0"/>
              <a:t>de tu Palabra la bendita luz,</a:t>
            </a:r>
            <a:br>
              <a:rPr lang="en-MX" sz="4000" dirty="0"/>
            </a:br>
            <a:r>
              <a:rPr lang="en-MX" sz="4000" dirty="0"/>
              <a:t>a nuestro hogar condúcenos y allí</a:t>
            </a:r>
            <a:br>
              <a:rPr lang="en-MX" sz="4000" dirty="0"/>
            </a:br>
            <a:r>
              <a:rPr lang="en-MX" sz="4000" dirty="0"/>
              <a:t>de todos cuida, ¡Buen Pastor Jesús!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8F8B1-3853-E27D-5AA9-C0F75309F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4C88284-DAE6-508E-FB2E-629468425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7796BF-9C96-E092-B96B-EE564EDECBF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737B40-C0A8-7593-DA97-E692B4A9DE1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2F9FA1-8E27-964E-9624-BE9445A2317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Después Señor de haber tenido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4184EF-4130-CF02-62FC-BEBD477955A1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Ellerton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A31426-7AEE-433A-CEF6-70BAC6BC6F16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En nuestras almas graba con poder</a:t>
            </a:r>
            <a:br>
              <a:rPr lang="en-MX" sz="4000" dirty="0"/>
            </a:br>
            <a:r>
              <a:rPr lang="en-MX" sz="4000" dirty="0"/>
              <a:t>tu fiel Palabra, cada exhortación;</a:t>
            </a:r>
            <a:br>
              <a:rPr lang="en-MX" sz="4000" dirty="0"/>
            </a:br>
            <a:r>
              <a:rPr lang="en-MX" sz="4000" dirty="0"/>
              <a:t>y que tu ley pudiendo comprender,</a:t>
            </a:r>
            <a:br>
              <a:rPr lang="en-MX" sz="4000" dirty="0"/>
            </a:br>
            <a:r>
              <a:rPr lang="en-MX" sz="4000" dirty="0"/>
              <a:t>contigo estemos en mayor unión.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E00319-34E7-B38C-1D0E-9C368108315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892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88134-13E3-35A3-D7E8-33F7B2A7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4F041E8-D036-0606-A49D-6B6DDB1AF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29507C-1EC4-C655-0CE1-A7B1060AD4D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9D2F47-FDF2-9500-1FAF-463326EED8B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52F35C-E559-CF07-1CA5-A3B9A0AD11A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Después Señor de haber tenido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AA2C88-686C-E535-F638-78FBA70AFCE5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Ellerton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E2EFE2-2DD8-09D4-8B3B-5C136B8FC64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Danos tu paz, la senda al transitar</a:t>
            </a:r>
            <a:br>
              <a:rPr lang="en-MX" sz="4000" dirty="0"/>
            </a:br>
            <a:r>
              <a:rPr lang="en-MX" sz="4000" dirty="0"/>
              <a:t>de alegrías, pruebas o dolor,</a:t>
            </a:r>
            <a:br>
              <a:rPr lang="en-MX" sz="4000" dirty="0"/>
            </a:br>
            <a:r>
              <a:rPr lang="en-MX" sz="4000" dirty="0"/>
              <a:t>y cuando al fin podamos descansar,</a:t>
            </a:r>
            <a:br>
              <a:rPr lang="en-MX" sz="4000" dirty="0"/>
            </a:br>
            <a:r>
              <a:rPr lang="en-MX" sz="4000" dirty="0"/>
              <a:t>nos cubra el manto de tu inmenso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5605D6-DEB8-D156-0578-51CB4F33DD5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77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2970</TotalTime>
  <Words>159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63</cp:revision>
  <dcterms:created xsi:type="dcterms:W3CDTF">2022-05-23T20:34:02Z</dcterms:created>
  <dcterms:modified xsi:type="dcterms:W3CDTF">2026-06-16T15:19:46Z</dcterms:modified>
</cp:coreProperties>
</file>