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8/6/26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Desde el cielo Cristo llama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Desde el cielo Cristo llama</a:t>
            </a:r>
            <a:br>
              <a:rPr lang="en-MX" sz="4000" dirty="0"/>
            </a:br>
            <a:r>
              <a:rPr lang="en-MX" sz="4000" dirty="0"/>
              <a:t>con benigna voz de amor;</a:t>
            </a:r>
            <a:br>
              <a:rPr lang="en-MX" sz="4000" dirty="0"/>
            </a:br>
            <a:r>
              <a:rPr lang="en-MX" sz="4000" dirty="0"/>
              <a:t>al acongojado invita:</a:t>
            </a:r>
            <a:br>
              <a:rPr lang="en-MX" sz="4000" dirty="0"/>
            </a:br>
            <a:r>
              <a:rPr lang="en-MX" sz="4000" dirty="0"/>
              <a:t>“Ven y sigue a tu Señor”.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2E7E6-F61F-D955-8041-0D2D2EF62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618A47E-8FF5-8D3D-DDF0-BA14FA435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FA8E73-2959-D2E0-3FC3-5B728AD31DF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2983EE4-FFE4-720B-2D3C-994027F0894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7EF4BD-D9E6-1B14-64A4-01FEC1038FA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Desde el cielo Cristo llama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C27607-7C93-7B0D-45B2-618DC47E351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9D428C-5FA7-815F-B7A9-B02C17B759EC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En tristezas y alegrías</a:t>
            </a:r>
            <a:br>
              <a:rPr lang="en-MX" sz="4000" dirty="0"/>
            </a:br>
            <a:r>
              <a:rPr lang="en-MX" sz="4000" dirty="0"/>
              <a:t>Cristo llama al corazón,</a:t>
            </a:r>
            <a:br>
              <a:rPr lang="en-MX" sz="4000" dirty="0"/>
            </a:br>
            <a:r>
              <a:rPr lang="en-MX" sz="4000" dirty="0"/>
              <a:t>ofreciendo paz, consuelo,</a:t>
            </a:r>
            <a:br>
              <a:rPr lang="en-MX" sz="4000" dirty="0"/>
            </a:br>
            <a:r>
              <a:rPr lang="en-MX" sz="4000" dirty="0"/>
              <a:t>gozo eterno y redención.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58FEBA-7DD3-1715-9008-08E53BAB566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5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7457D-FE72-806D-8E2E-F7B229848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5EADD46-3F79-62CA-7D91-A7E44A678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F254E0-0919-173F-9249-E094530AA0A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50FDA0A-3533-4F5E-102D-DCF3C75B0A2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8C6D39-C494-6CF8-A346-AEAD1A0A425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Desde el cielo Cristo llama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EAEB0E-4991-7EC0-951E-E17C856FD16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A8368-2AF2-97A2-C48C-D183EA60E76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Como buen Pastor nos guía</a:t>
            </a:r>
            <a:br>
              <a:rPr lang="en-MX" sz="4000" dirty="0"/>
            </a:br>
            <a:r>
              <a:rPr lang="en-MX" sz="4000" dirty="0"/>
              <a:t>nuestro amante Salvador;</a:t>
            </a:r>
            <a:br>
              <a:rPr lang="en-MX" sz="4000" dirty="0"/>
            </a:br>
            <a:r>
              <a:rPr lang="en-MX" sz="4000" dirty="0"/>
              <a:t>Él nos cuida en su rebaño</a:t>
            </a:r>
            <a:br>
              <a:rPr lang="en-MX" sz="4000" dirty="0"/>
            </a:br>
            <a:r>
              <a:rPr lang="en-MX" sz="4000" dirty="0"/>
              <a:t>y nos da su protección.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05519D-7E85-15CA-932C-9EADCE8A1CF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24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FDDE6-7040-1786-301B-FAA1B889D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AD20682-8080-56F6-B564-31021F6FD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1BDBB4-39EA-7D4C-13F2-014425C7654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60E4DA-97EC-A600-206E-172433B9D98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BEFFF-70C9-2E2D-A9BF-92A5FB53ECA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Desde el cielo Cristo llama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F29A8-5099-6C0F-8AA6-575EF5A7DB1B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Cecil Frances Alexander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A2FDD1-D188-FDBA-23B3-23406DC9427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Cristo llama; por su gracia</a:t>
            </a:r>
            <a:br>
              <a:rPr lang="en-MX" sz="4000" dirty="0"/>
            </a:br>
            <a:r>
              <a:rPr lang="en-MX" sz="4000" dirty="0"/>
              <a:t>Él nos haga oír su voz,</a:t>
            </a:r>
            <a:br>
              <a:rPr lang="en-MX" sz="4000" dirty="0"/>
            </a:br>
            <a:r>
              <a:rPr lang="en-MX" sz="4000" dirty="0"/>
              <a:t>que nosotros desde ahora</a:t>
            </a:r>
            <a:br>
              <a:rPr lang="en-MX" sz="4000" dirty="0"/>
            </a:br>
            <a:r>
              <a:rPr lang="en-MX" sz="4000" dirty="0"/>
              <a:t>le sirvamos con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508AAA-4117-F524-023E-5601E7A0A9D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10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2928</TotalTime>
  <Words>177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60</cp:revision>
  <dcterms:created xsi:type="dcterms:W3CDTF">2022-05-23T20:34:02Z</dcterms:created>
  <dcterms:modified xsi:type="dcterms:W3CDTF">2026-06-08T23:11:00Z</dcterms:modified>
</cp:coreProperties>
</file>