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7" r:id="rId3"/>
    <p:sldId id="271" r:id="rId4"/>
    <p:sldId id="276" r:id="rId5"/>
    <p:sldId id="272" r:id="rId6"/>
    <p:sldId id="275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Del santo amor de Cristo que no tendrá su igual,</a:t>
            </a:r>
            <a:br>
              <a:rPr lang="en-MX" sz="4000" dirty="0"/>
            </a:br>
            <a:r>
              <a:rPr lang="en-MX" sz="4000" dirty="0"/>
              <a:t>de su divina gracia, sublime y eternal,</a:t>
            </a:r>
            <a:br>
              <a:rPr lang="en-MX" sz="4000" dirty="0"/>
            </a:br>
            <a:r>
              <a:rPr lang="en-MX" sz="4000" dirty="0"/>
              <a:t>de su misericordia, inmensa como el mar</a:t>
            </a:r>
            <a:br>
              <a:rPr lang="en-MX" sz="4000" dirty="0"/>
            </a:br>
            <a:r>
              <a:rPr lang="en-MX" sz="4000" dirty="0"/>
              <a:t>y cual los cielos alta, con gozo he de cantar.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EF69E-7940-911B-0EB3-98F1FED59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4DF8AC5-D4C1-DCC0-EF52-6BA1BB193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D374AF-61DB-07BE-A3CD-11DDD587527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6651E98-D459-1125-57BC-06E395F6979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232C24-6484-7D12-0398-5C1F8F4FDDC7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57BE2-BD74-D063-E735-242C04951C79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F5C749-E303-9BF0-2B07-2EF5F13818B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El amor de mi Señor</a:t>
            </a:r>
            <a:br>
              <a:rPr lang="en-MX" sz="4000" i="1" dirty="0"/>
            </a:br>
            <a:r>
              <a:rPr lang="en-MX" sz="4000" i="1" dirty="0"/>
              <a:t>grande y dulce es más y más;</a:t>
            </a:r>
            <a:br>
              <a:rPr lang="en-MX" sz="4000" dirty="0"/>
            </a:br>
            <a:r>
              <a:rPr lang="en-MX" sz="4000" i="1" dirty="0"/>
              <a:t>rico e inefable, nada es comparable</a:t>
            </a:r>
            <a:br>
              <a:rPr lang="en-MX" sz="4000" i="1" dirty="0"/>
            </a:br>
            <a:r>
              <a:rPr lang="en-MX" sz="4000" i="1" dirty="0"/>
              <a:t>al amor de mi Jesús.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FE218C-C59F-1D01-7653-98958309E1A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4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893FB-C725-1B52-3FB2-B8867083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BC90EE1-B3ED-561B-CAD2-CDBD93EF8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91F9BE-AAA0-C3AA-F5D9-7167602B180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2DDA59A-928B-CC46-DD91-926E855F503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CE6913-17E0-A842-C406-8E91664865E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0E934-E6B1-7F8B-1910-B183FE36BFA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62508F-17D9-F6BE-3B6E-3113FC75B75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Cuando Él vivió en el mundo la gente lo siguió;</a:t>
            </a:r>
            <a:br>
              <a:rPr lang="en-MX" sz="4000" dirty="0"/>
            </a:br>
            <a:r>
              <a:rPr lang="en-MX" sz="4000" dirty="0"/>
              <a:t>sus penas y angustias en Él depositó;</a:t>
            </a:r>
            <a:br>
              <a:rPr lang="en-MX" sz="4000" dirty="0"/>
            </a:br>
            <a:r>
              <a:rPr lang="en-MX" sz="4000" dirty="0"/>
              <a:t>entonces, bondadoso, su amor brotó en raudal</a:t>
            </a:r>
            <a:br>
              <a:rPr lang="en-MX" sz="4000" dirty="0"/>
            </a:br>
            <a:r>
              <a:rPr lang="en-MX" sz="4000" dirty="0"/>
              <a:t>incontenible, inmenso, venciendo todo mal.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1BA4506-57AE-92A1-15CA-F64BBAB07FC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61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C6C46-1014-7AEC-89F8-0870BAFB5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032B792-AA57-17E7-92FC-C1CC518EC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8663C1-0119-7BF3-0BB5-B3C101ADF93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CAB777F-5062-02C2-BBAB-842395BFB44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6C475-CE84-994D-7853-AE94A3F25F6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7F25C-A270-1FC4-8F23-2A01604EBB4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5097B8-D833-3CC7-6347-8299B5FAE971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El amor de mi Señor</a:t>
            </a:r>
            <a:br>
              <a:rPr lang="en-MX" sz="4000" i="1" dirty="0"/>
            </a:br>
            <a:r>
              <a:rPr lang="en-MX" sz="4000" i="1" dirty="0"/>
              <a:t>grande y dulce es más y más;</a:t>
            </a:r>
            <a:br>
              <a:rPr lang="en-MX" sz="4000" dirty="0"/>
            </a:br>
            <a:r>
              <a:rPr lang="en-MX" sz="4000" i="1" dirty="0"/>
              <a:t>rico e inefable, nada es comparable</a:t>
            </a:r>
            <a:br>
              <a:rPr lang="en-MX" sz="4000" i="1" dirty="0"/>
            </a:br>
            <a:r>
              <a:rPr lang="en-MX" sz="4000" i="1" dirty="0"/>
              <a:t>al amor de mi Jesús.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6836B8-E309-CE3B-11BD-3A6E85248DC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726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9CDCB-10EE-872E-0E8F-4675AA9CF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3504399-9AF0-D182-4BCA-BD67B4D21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E207D8-FB8B-606D-30A5-87173C979BC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384181-8152-0BF0-EF7C-D7C517EEDA5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5F2CE6-58A2-D2D3-DC40-BA78A04F4A17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07CEB0-2832-85D9-8156-A3FAE90075F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CCFFA-3E1D-A711-52B8-DF7A77C2E4A8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Él puso en las pupilas del ciego nueva luz,</a:t>
            </a:r>
            <a:br>
              <a:rPr lang="en-MX" sz="4000" dirty="0"/>
            </a:br>
            <a:r>
              <a:rPr lang="en-MX" sz="4000" dirty="0"/>
              <a:t>la eterna luz de vida que brilla de la cruz,</a:t>
            </a:r>
            <a:br>
              <a:rPr lang="en-MX" sz="4000" dirty="0"/>
            </a:br>
            <a:r>
              <a:rPr lang="en-MX" sz="4000" dirty="0"/>
              <a:t>y dio a sus seguidores la gloria de su ser</a:t>
            </a:r>
            <a:br>
              <a:rPr lang="en-MX" sz="4000" dirty="0"/>
            </a:br>
            <a:r>
              <a:rPr lang="en-MX" sz="4000" dirty="0"/>
              <a:t>al impartir su gracia, su Espíritu y poder.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41D5F3-F0A7-F081-3196-408CFA7DF31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24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14C75-33B6-424D-326B-8E4A26474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866FB6-A457-C33A-2B41-FFC2143A6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12F843-614C-C183-F47D-B5FAAAA0A66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56FAEB8-F006-F39E-E243-4D64994022A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AA8542-A2B4-BB02-8141-3CA1A67E6A6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0A8350-4844-0BFF-937E-A2EAA51F66A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9DB9AD-90CA-7426-5831-EBFD42C5DF3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El amor de mi Señor</a:t>
            </a:r>
            <a:br>
              <a:rPr lang="en-MX" sz="4000" i="1" dirty="0"/>
            </a:br>
            <a:r>
              <a:rPr lang="en-MX" sz="4000" i="1" dirty="0"/>
              <a:t>grande y dulce es más y más;</a:t>
            </a:r>
            <a:br>
              <a:rPr lang="en-MX" sz="4000" dirty="0"/>
            </a:br>
            <a:r>
              <a:rPr lang="en-MX" sz="4000" i="1" dirty="0"/>
              <a:t>rico e inefable, nada es comparable</a:t>
            </a:r>
            <a:br>
              <a:rPr lang="en-MX" sz="4000" i="1" dirty="0"/>
            </a:br>
            <a:r>
              <a:rPr lang="en-MX" sz="4000" i="1" dirty="0"/>
              <a:t>al amor de mi Jesús.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44DD17-91EC-C2A2-B903-DE129C1C457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06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4A66-B6FA-870C-5A1C-2F87215BF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003D0B8-523E-2EFD-4A7E-0F46500BB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CE1230-862A-86B1-FDEA-E1D62B1044C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BC0AE71-F440-D936-DFE8-8BFFE94A436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EC1CC3-98A8-903E-FAE4-35754FC1746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097448-6B5E-66E3-0A16-EE3D2EF63FD4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39FBED-2134-E050-6424-B50CDBDF502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Su amor, por las edades del mundo, es el fanal</a:t>
            </a:r>
            <a:br>
              <a:rPr lang="en-MX" sz="4000" dirty="0"/>
            </a:br>
            <a:r>
              <a:rPr lang="en-MX" sz="4000" dirty="0"/>
              <a:t>que marca esplendoroso la senda celestial,</a:t>
            </a:r>
            <a:br>
              <a:rPr lang="en-MX" sz="4000" dirty="0"/>
            </a:br>
            <a:r>
              <a:rPr lang="en-MX" sz="4000" dirty="0"/>
              <a:t>y el paso de los años lo hará más dulce y más</a:t>
            </a:r>
            <a:br>
              <a:rPr lang="en-MX" sz="4000" dirty="0"/>
            </a:br>
            <a:r>
              <a:rPr lang="en-MX" sz="4000" dirty="0"/>
              <a:t>precioso al darle al alma su incomparable paz.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F9DE98-948F-43E9-1AE9-BABB34928D9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36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5CAC5-AC1A-6282-EE91-3BF961491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B2F1CE9-B6F1-B253-92A2-4B478FC03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756B40-1F5C-0D0B-95C6-41B12D2B2B9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58E152-1EB8-D7A2-8F4B-356F5CCD578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1C7316-E2F3-722F-194E-0CED776E123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santo amor de Cristo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972FE-F559-127E-F85F-08CE0DAC8CF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Lelia Morris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35ED2D-D7E1-AAD0-9322-0CC3F733BF6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El amor de mi Señor</a:t>
            </a:r>
            <a:br>
              <a:rPr lang="en-MX" sz="4000" i="1" dirty="0"/>
            </a:br>
            <a:r>
              <a:rPr lang="en-MX" sz="4000" i="1" dirty="0"/>
              <a:t>grande y dulce es más y más;</a:t>
            </a:r>
            <a:br>
              <a:rPr lang="en-MX" sz="4000" dirty="0"/>
            </a:br>
            <a:r>
              <a:rPr lang="en-MX" sz="4000" i="1" dirty="0"/>
              <a:t>rico e inefable, nada es comparable</a:t>
            </a:r>
            <a:br>
              <a:rPr lang="en-MX" sz="4000" i="1" dirty="0"/>
            </a:br>
            <a:r>
              <a:rPr lang="en-MX" sz="4000" i="1" dirty="0"/>
              <a:t>al amor de mi Jesús.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3CC2D1-A2F2-4B9E-201C-8AF597266D5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051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2927</TotalTime>
  <Words>449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59</cp:revision>
  <dcterms:created xsi:type="dcterms:W3CDTF">2022-05-23T20:34:02Z</dcterms:created>
  <dcterms:modified xsi:type="dcterms:W3CDTF">2026-06-08T22:38:47Z</dcterms:modified>
</cp:coreProperties>
</file>