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pan del cielo ya comí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Del pan del cielo ya comí,</a:t>
            </a:r>
            <a:br>
              <a:rPr lang="en-MX" sz="4000" dirty="0"/>
            </a:br>
            <a:r>
              <a:rPr lang="en-MX" sz="4000" dirty="0"/>
              <a:t>del agua viva ya bebí,</a:t>
            </a:r>
            <a:br>
              <a:rPr lang="en-MX" sz="4000" dirty="0"/>
            </a:br>
            <a:r>
              <a:rPr lang="en-MX" sz="4000" dirty="0"/>
              <a:t>pues a Jesús yo acudí,</a:t>
            </a:r>
            <a:br>
              <a:rPr lang="en-MX" sz="4000" dirty="0"/>
            </a:br>
            <a:r>
              <a:rPr lang="en-MX" sz="4000" dirty="0"/>
              <a:t>y nunca, nunca sed tendré.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EC61-036B-9C82-BBBE-592D7FAD6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16DEF70-9D0E-56EE-3616-3B9124E82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51B9AD-735D-A773-6EA0-F40A3E1F711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4FEFD3-4F74-35BF-84BD-0F798F9EF0A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8FAEC0-CA92-A3CC-4D64-612B281BF79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pan del cielo ya comí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344E56-6300-B1A3-40FB-C3B4A8840C22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EF2943-06E2-3D0C-710F-A075415C9D70}"/>
              </a:ext>
            </a:extLst>
          </p:cNvPr>
          <p:cNvSpPr/>
          <p:nvPr/>
        </p:nvSpPr>
        <p:spPr>
          <a:xfrm>
            <a:off x="481914" y="1975201"/>
            <a:ext cx="11228172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MX" sz="4000" i="1" dirty="0"/>
              <a:t>¿Que nunca sed tendré?</a:t>
            </a:r>
            <a:br>
              <a:rPr lang="en-MX" sz="4000" dirty="0"/>
            </a:br>
            <a:r>
              <a:rPr lang="en-MX" sz="4000" i="1" dirty="0"/>
              <a:t>No, nunca sed tendré.</a:t>
            </a:r>
            <a:br>
              <a:rPr lang="en-MX" sz="4000" dirty="0"/>
            </a:br>
            <a:r>
              <a:rPr lang="en-MX" sz="4000" i="1" dirty="0"/>
              <a:t>¿Que nunca sed tendré?</a:t>
            </a:r>
            <a:br>
              <a:rPr lang="en-MX" sz="4000" dirty="0"/>
            </a:br>
            <a:r>
              <a:rPr lang="en-MX" sz="4000" i="1" dirty="0"/>
              <a:t>No, nunca sed tendré.</a:t>
            </a:r>
            <a:br>
              <a:rPr lang="en-MX" sz="4000" dirty="0"/>
            </a:br>
            <a:r>
              <a:rPr lang="en-MX" sz="4000" i="1" dirty="0"/>
              <a:t>Pues a Jesús yo acudí,</a:t>
            </a:r>
            <a:br>
              <a:rPr lang="en-MX" sz="4000" dirty="0"/>
            </a:br>
            <a:r>
              <a:rPr lang="en-MX" sz="4000" i="1" dirty="0"/>
              <a:t>y nunca, nunca sed tendré.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0AC23E-1536-A7B3-85B4-5AD86B055CD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535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2791</TotalTime>
  <Words>102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57</cp:revision>
  <dcterms:created xsi:type="dcterms:W3CDTF">2022-05-23T20:34:02Z</dcterms:created>
  <dcterms:modified xsi:type="dcterms:W3CDTF">2026-06-08T20:22:24Z</dcterms:modified>
</cp:coreProperties>
</file>