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67" r:id="rId3"/>
    <p:sldId id="268" r:id="rId4"/>
    <p:sldId id="269" r:id="rId5"/>
    <p:sldId id="270" r:id="rId6"/>
    <p:sldId id="27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Del culto el tiempo llega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CA" sz="4000" dirty="0"/>
              <a:t>Del </a:t>
            </a:r>
            <a:r>
              <a:rPr lang="en-CA" sz="4000" dirty="0" err="1"/>
              <a:t>culto</a:t>
            </a:r>
            <a:r>
              <a:rPr lang="en-CA" sz="4000" dirty="0"/>
              <a:t> </a:t>
            </a: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tiempo</a:t>
            </a:r>
            <a:r>
              <a:rPr lang="en-CA" sz="4000" dirty="0"/>
              <a:t> </a:t>
            </a:r>
            <a:r>
              <a:rPr lang="en-CA" sz="4000" dirty="0" err="1"/>
              <a:t>llega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comienza</a:t>
            </a:r>
            <a:r>
              <a:rPr lang="en-CA" sz="4000" dirty="0"/>
              <a:t> la </a:t>
            </a:r>
            <a:r>
              <a:rPr lang="en-CA" sz="4000" dirty="0" err="1"/>
              <a:t>oración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el</a:t>
            </a:r>
            <a:r>
              <a:rPr lang="en-CA" sz="4000" dirty="0"/>
              <a:t> alma a Dios se </a:t>
            </a:r>
            <a:r>
              <a:rPr lang="en-CA" sz="4000" dirty="0" err="1"/>
              <a:t>entrega</a:t>
            </a:r>
            <a:r>
              <a:rPr lang="en-CA" sz="4000" dirty="0"/>
              <a:t>:</a:t>
            </a:r>
            <a:br>
              <a:rPr lang="en-CA" sz="4000" dirty="0"/>
            </a:br>
            <a:r>
              <a:rPr lang="en-CA" sz="4000" dirty="0"/>
              <a:t>¡Silencio y </a:t>
            </a:r>
            <a:r>
              <a:rPr lang="en-CA" sz="4000" dirty="0" err="1"/>
              <a:t>atención</a:t>
            </a:r>
            <a:r>
              <a:rPr lang="en-CA" sz="4000" dirty="0"/>
              <a:t>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176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Del culto el tiempo llega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CA" sz="4000" dirty="0"/>
              <a:t>Si al Santo Dios la </a:t>
            </a:r>
            <a:r>
              <a:rPr lang="en-CA" sz="4000" dirty="0" err="1"/>
              <a:t>mente</a:t>
            </a:r>
            <a:br>
              <a:rPr lang="en-CA" sz="4000" dirty="0"/>
            </a:br>
            <a:r>
              <a:rPr lang="en-CA" sz="4000" dirty="0" err="1"/>
              <a:t>queremos</a:t>
            </a:r>
            <a:r>
              <a:rPr lang="en-CA" sz="4000" dirty="0"/>
              <a:t> </a:t>
            </a:r>
            <a:r>
              <a:rPr lang="en-CA" sz="4000" dirty="0" err="1"/>
              <a:t>elevar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silencio</a:t>
            </a:r>
            <a:r>
              <a:rPr lang="en-CA" sz="4000" dirty="0"/>
              <a:t> </a:t>
            </a:r>
            <a:r>
              <a:rPr lang="en-CA" sz="4000" dirty="0" err="1"/>
              <a:t>reverente</a:t>
            </a:r>
            <a:br>
              <a:rPr lang="en-CA" sz="4000" dirty="0"/>
            </a:br>
            <a:r>
              <a:rPr lang="en-CA" sz="4000" dirty="0" err="1"/>
              <a:t>habremos</a:t>
            </a:r>
            <a:r>
              <a:rPr lang="en-CA" sz="4000" dirty="0"/>
              <a:t> de </a:t>
            </a:r>
            <a:r>
              <a:rPr lang="en-CA" sz="4000" dirty="0" err="1"/>
              <a:t>guardar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19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Del culto el tiempo llega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CA" sz="4000" dirty="0"/>
              <a:t>Mil </a:t>
            </a:r>
            <a:r>
              <a:rPr lang="en-CA" sz="4000" dirty="0" err="1"/>
              <a:t>coros</a:t>
            </a:r>
            <a:r>
              <a:rPr lang="en-CA" sz="4000" dirty="0"/>
              <a:t> </a:t>
            </a:r>
            <a:r>
              <a:rPr lang="en-CA" sz="4000" dirty="0" err="1"/>
              <a:t>celestiales</a:t>
            </a:r>
            <a:br>
              <a:rPr lang="en-CA" sz="4000" dirty="0"/>
            </a:br>
            <a:r>
              <a:rPr lang="en-CA" sz="4000" dirty="0"/>
              <a:t>a Dios cantando </a:t>
            </a:r>
            <a:r>
              <a:rPr lang="en-CA" sz="4000" dirty="0" err="1"/>
              <a:t>están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a </a:t>
            </a:r>
            <a:r>
              <a:rPr lang="en-CA" sz="4000" dirty="0" err="1"/>
              <a:t>ellos</a:t>
            </a:r>
            <a:r>
              <a:rPr lang="en-CA" sz="4000" dirty="0"/>
              <a:t> </a:t>
            </a:r>
            <a:r>
              <a:rPr lang="en-CA" sz="4000" dirty="0" err="1"/>
              <a:t>los</a:t>
            </a:r>
            <a:r>
              <a:rPr lang="en-CA" sz="4000" dirty="0"/>
              <a:t> </a:t>
            </a:r>
            <a:r>
              <a:rPr lang="en-CA" sz="4000" dirty="0" err="1"/>
              <a:t>mortales</a:t>
            </a:r>
            <a:br>
              <a:rPr lang="en-CA" sz="4000" dirty="0"/>
            </a:br>
            <a:r>
              <a:rPr lang="en-CA" sz="4000" dirty="0"/>
              <a:t>sus voces </a:t>
            </a:r>
            <a:r>
              <a:rPr lang="en-CA" sz="4000" dirty="0" err="1"/>
              <a:t>unirán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0787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Del culto el tiempo llega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CA" sz="4000" dirty="0" err="1"/>
              <a:t>Alcemos</a:t>
            </a:r>
            <a:r>
              <a:rPr lang="en-CA" sz="4000" dirty="0"/>
              <a:t>, </a:t>
            </a:r>
            <a:r>
              <a:rPr lang="en-CA" sz="4000" dirty="0" err="1"/>
              <a:t>pues</a:t>
            </a:r>
            <a:r>
              <a:rPr lang="en-CA" sz="4000" dirty="0"/>
              <a:t>, </a:t>
            </a:r>
            <a:r>
              <a:rPr lang="en-CA" sz="4000" dirty="0" err="1"/>
              <a:t>el</a:t>
            </a:r>
            <a:r>
              <a:rPr lang="en-CA" sz="4000" dirty="0"/>
              <a:t> alma</a:t>
            </a:r>
            <a:br>
              <a:rPr lang="en-CA" sz="4000" dirty="0"/>
            </a:br>
            <a:r>
              <a:rPr lang="en-CA" sz="4000" dirty="0"/>
              <a:t>con </a:t>
            </a:r>
            <a:r>
              <a:rPr lang="en-CA" sz="4000" dirty="0" err="1"/>
              <a:t>santa</a:t>
            </a:r>
            <a:r>
              <a:rPr lang="en-CA" sz="4000" dirty="0"/>
              <a:t> </a:t>
            </a:r>
            <a:r>
              <a:rPr lang="en-CA" sz="4000" dirty="0" err="1"/>
              <a:t>devoción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gozando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dulce </a:t>
            </a:r>
            <a:r>
              <a:rPr lang="en-CA" sz="4000" dirty="0" err="1"/>
              <a:t>calma</a:t>
            </a:r>
            <a:br>
              <a:rPr lang="en-CA" sz="4000" dirty="0"/>
            </a:br>
            <a:r>
              <a:rPr lang="en-CA" sz="4000" dirty="0"/>
              <a:t>de Dios la </a:t>
            </a:r>
            <a:r>
              <a:rPr lang="en-CA" sz="4000" dirty="0" err="1"/>
              <a:t>comunión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527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Del culto el tiempo llega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CA" sz="4000" dirty="0"/>
              <a:t>La Biblia </a:t>
            </a:r>
            <a:r>
              <a:rPr lang="en-CA" sz="4000" dirty="0" err="1"/>
              <a:t>bendecida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de Dios </a:t>
            </a:r>
            <a:r>
              <a:rPr lang="en-CA" sz="4000" dirty="0" err="1"/>
              <a:t>revelación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a </a:t>
            </a:r>
            <a:r>
              <a:rPr lang="en-CA" sz="4000" dirty="0" err="1"/>
              <a:t>meditar</a:t>
            </a:r>
            <a:r>
              <a:rPr lang="en-CA" sz="4000" dirty="0"/>
              <a:t> </a:t>
            </a:r>
            <a:r>
              <a:rPr lang="en-CA" sz="4000" dirty="0" err="1"/>
              <a:t>convida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nuestra</a:t>
            </a:r>
            <a:r>
              <a:rPr lang="en-CA" sz="4000" dirty="0"/>
              <a:t> </a:t>
            </a:r>
            <a:r>
              <a:rPr lang="en-CA" sz="4000" dirty="0" err="1"/>
              <a:t>condición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2830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Del culto el tiempo llega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CA" sz="4000" dirty="0"/>
              <a:t>¡Silencio! Que ha </a:t>
            </a:r>
            <a:r>
              <a:rPr lang="en-CA" sz="4000" dirty="0" err="1"/>
              <a:t>llegado</a:t>
            </a:r>
            <a:br>
              <a:rPr lang="en-CA" sz="4000" dirty="0"/>
            </a:br>
            <a:r>
              <a:rPr lang="en-CA" sz="4000" dirty="0"/>
              <a:t>del </a:t>
            </a:r>
            <a:r>
              <a:rPr lang="en-CA" sz="4000" dirty="0" err="1"/>
              <a:t>culto</a:t>
            </a:r>
            <a:r>
              <a:rPr lang="en-CA" sz="4000" dirty="0"/>
              <a:t> la </a:t>
            </a:r>
            <a:r>
              <a:rPr lang="en-CA" sz="4000" dirty="0" err="1"/>
              <a:t>ocasión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Dios se </a:t>
            </a:r>
            <a:r>
              <a:rPr lang="en-CA" sz="4000" dirty="0" err="1"/>
              <a:t>halla</a:t>
            </a:r>
            <a:r>
              <a:rPr lang="en-CA" sz="4000" dirty="0"/>
              <a:t> a </a:t>
            </a:r>
            <a:r>
              <a:rPr lang="en-CA" sz="4000" dirty="0" err="1"/>
              <a:t>nuestro</a:t>
            </a:r>
            <a:r>
              <a:rPr lang="en-CA" sz="4000" dirty="0"/>
              <a:t> </a:t>
            </a:r>
            <a:r>
              <a:rPr lang="en-CA" sz="4000" dirty="0" err="1"/>
              <a:t>lado</a:t>
            </a:r>
            <a:r>
              <a:rPr lang="en-CA" sz="4000" dirty="0"/>
              <a:t>:</a:t>
            </a:r>
            <a:br>
              <a:rPr lang="en-CA" sz="4000" dirty="0"/>
            </a:br>
            <a:r>
              <a:rPr lang="en-CA" sz="4000" dirty="0"/>
              <a:t>¡Silencio y </a:t>
            </a:r>
            <a:r>
              <a:rPr lang="en-CA" sz="4000" dirty="0" err="1"/>
              <a:t>devoción</a:t>
            </a:r>
            <a:r>
              <a:rPr lang="en-CA" sz="4000" dirty="0"/>
              <a:t>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78961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3538</TotalTime>
  <Words>224</Words>
  <Application>Microsoft Macintosh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52</cp:revision>
  <dcterms:created xsi:type="dcterms:W3CDTF">2022-05-23T20:34:02Z</dcterms:created>
  <dcterms:modified xsi:type="dcterms:W3CDTF">2022-07-14T18:18:42Z</dcterms:modified>
</cp:coreProperties>
</file>