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5" r:id="rId3"/>
    <p:sldId id="271" r:id="rId4"/>
    <p:sldId id="274" r:id="rId5"/>
    <p:sldId id="272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7" d="100"/>
          <a:sy n="127" d="100"/>
        </p:scale>
        <p:origin x="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1/7/26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amor divino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Enrique Turrall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Del amor divino, ¿quién me apartará?</a:t>
            </a:r>
            <a:br>
              <a:rPr lang="en-MX" sz="4000" dirty="0"/>
            </a:br>
            <a:r>
              <a:rPr lang="en-MX" sz="4000" dirty="0"/>
              <a:t>Escondido en Cristo, ¿quién tocará?</a:t>
            </a:r>
            <a:br>
              <a:rPr lang="en-MX" sz="4000" dirty="0"/>
            </a:br>
            <a:r>
              <a:rPr lang="en-MX" sz="4000" dirty="0"/>
              <a:t>Si Dios justifica, ¿quién condenará?</a:t>
            </a:r>
            <a:br>
              <a:rPr lang="en-MX" sz="4000" dirty="0"/>
            </a:br>
            <a:r>
              <a:rPr lang="en-MX" sz="4000" dirty="0"/>
              <a:t>Cristo por mí aboga, ¿quién me acusará?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06C7E-F7C0-F1D1-B2CB-73E1080C1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78C2EA7-EF9C-E90B-6DD9-F769E4BA8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8DB860-34CE-A65D-4F86-00792A2E39C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8F112ED-2ABE-CF99-C678-00DB4263B5A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F7E7AF-4A69-CB82-5CC6-7651A4345C09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amor divino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15B8DF-7082-EA85-0FF9-B685FC6C0CD5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Enrique Turrall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96F0CC-0043-32FE-D26B-92E014DC3A2B}"/>
              </a:ext>
            </a:extLst>
          </p:cNvPr>
          <p:cNvSpPr/>
          <p:nvPr/>
        </p:nvSpPr>
        <p:spPr>
          <a:xfrm>
            <a:off x="481914" y="2247054"/>
            <a:ext cx="11228172" cy="208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A los que a Dios aman, todo ayuda a bien;</a:t>
            </a:r>
            <a:br>
              <a:rPr lang="en-MX" sz="4000" dirty="0"/>
            </a:br>
            <a:r>
              <a:rPr lang="en-MX" sz="4000" i="1" dirty="0"/>
              <a:t>esto es mi consuelo, esto es mi sostén.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0BF90F0-47F5-7F67-CEE5-4D500F16AED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222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AE843-6885-AF1F-1001-EC812689B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2C8F8FC-C906-1DDC-9D6D-C4448CFFE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E83661-6745-DAE7-5678-9BF2A649C3B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6970D5-B2DE-A975-E55C-5FC7AEF0DA6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27A16D-0B1A-7B57-A369-0E07E5865D0C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amor divino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EAD1E1-B6A5-B92A-682E-A0C14878AFF8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Enrique Turrall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9CAE3A-A121-457A-EB37-DE825682404A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Todo lo que pasa en mi vida aquí</a:t>
            </a:r>
            <a:br>
              <a:rPr lang="en-MX" sz="4000" dirty="0"/>
            </a:br>
            <a:r>
              <a:rPr lang="en-MX" sz="4000" dirty="0"/>
              <a:t>obra para bien, pues cuida Él de mí.</a:t>
            </a:r>
            <a:br>
              <a:rPr lang="en-MX" sz="4000" dirty="0"/>
            </a:br>
            <a:r>
              <a:rPr lang="en-MX" sz="4000" dirty="0"/>
              <a:t>En mis pruebas duras, Dios me es siempre fiel.</a:t>
            </a:r>
            <a:br>
              <a:rPr lang="en-MX" sz="4000" dirty="0"/>
            </a:br>
            <a:r>
              <a:rPr lang="en-MX" sz="4000" dirty="0"/>
              <a:t>¿Por qué, pues, las dudas? Yo descanso en Él.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7B2513-A7C9-CD2A-7192-D44D0C5EE9A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702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0918F-E7F1-4FF9-7D7C-0A4B45C61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CA70197-54DF-3184-DF0D-8693E8F49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D3BE0D-4615-2572-56B6-9739527BA8F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D8C7414-13A4-B28E-F530-AAC2D619366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CE5A3A-35C5-7BDD-4D17-B1E7175D7159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amor divino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A4AE94-AE87-B316-280C-551466451A15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Enrique Turrall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92BEE9-3A8F-FB61-F72B-F3DA5C902A41}"/>
              </a:ext>
            </a:extLst>
          </p:cNvPr>
          <p:cNvSpPr/>
          <p:nvPr/>
        </p:nvSpPr>
        <p:spPr>
          <a:xfrm>
            <a:off x="481914" y="2247054"/>
            <a:ext cx="11228172" cy="208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A los que a Dios aman, todo ayuda a bien;</a:t>
            </a:r>
            <a:br>
              <a:rPr lang="en-MX" sz="4000" dirty="0"/>
            </a:br>
            <a:r>
              <a:rPr lang="en-MX" sz="4000" i="1" dirty="0"/>
              <a:t>esto es mi consuelo, esto es mi sostén.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2EA08D-E9FA-EEE5-5C1F-BB2E093ADF4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276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31AE0-7345-AB6A-AB09-CBA2AA23C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AA821CE-E92C-7CCD-B5B9-B4E3BA36F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85FF62-6E01-B06C-2474-AE50E9150AF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8C1D826-09BE-6318-09E6-AF66A4FCABA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4C967C-B804-1B83-C0EF-55C9CE125A60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amor divino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55723-909B-A3B1-6696-313227C0B74E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Enrique Turrall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035824-96C9-63B6-4569-77E0E028CB9C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Plagas hay y muerte en mi alrededor;</a:t>
            </a:r>
            <a:br>
              <a:rPr lang="en-MX" sz="4000" dirty="0"/>
            </a:br>
            <a:r>
              <a:rPr lang="en-MX" sz="4000" dirty="0"/>
              <a:t>ordenó mi suerte el que es Dios de amor.</a:t>
            </a:r>
            <a:br>
              <a:rPr lang="en-MX" sz="4000" dirty="0"/>
            </a:br>
            <a:r>
              <a:rPr lang="en-MX" sz="4000" dirty="0"/>
              <a:t>Ni una sola flecha me podrá dañar;</a:t>
            </a:r>
            <a:br>
              <a:rPr lang="en-MX" sz="4000" dirty="0"/>
            </a:br>
            <a:r>
              <a:rPr lang="en-MX" sz="4000" dirty="0"/>
              <a:t>mientras no permita, no me alcanzará.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425CB9-34D0-C7FA-2038-D42921334E6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068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10379-D7F7-624B-535B-7EE0805EE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F8D6435-2F77-59A4-CA74-C52989BE7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8ABA14-D2E6-D407-088A-E65BA830EB7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6E8A84E-B820-B339-87D7-CF3B3651BF6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9C1BC4-1B8B-9013-354F-CD2FD81E4EE5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amor divino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1E4EE5-845A-2326-520F-6B120C6B3EC4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Enrique Turrall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0A0C2D-3639-C016-BF71-440DCE7CBBAD}"/>
              </a:ext>
            </a:extLst>
          </p:cNvPr>
          <p:cNvSpPr/>
          <p:nvPr/>
        </p:nvSpPr>
        <p:spPr>
          <a:xfrm>
            <a:off x="481914" y="2247054"/>
            <a:ext cx="11228172" cy="208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A los que a Dios aman, todo ayuda a bien;</a:t>
            </a:r>
            <a:br>
              <a:rPr lang="en-MX" sz="4000" dirty="0"/>
            </a:br>
            <a:r>
              <a:rPr lang="en-MX" sz="4000" i="1" dirty="0"/>
              <a:t>esto es mi consuelo, esto es mi sostén.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D21F7B-79D4-D678-0BAD-6B196CA96A2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941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3338</TotalTime>
  <Words>277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71</cp:revision>
  <dcterms:created xsi:type="dcterms:W3CDTF">2022-05-23T20:34:02Z</dcterms:created>
  <dcterms:modified xsi:type="dcterms:W3CDTF">2026-07-01T21:14:28Z</dcterms:modified>
</cp:coreProperties>
</file>