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0" r:id="rId2"/>
    <p:sldId id="273" r:id="rId3"/>
    <p:sldId id="271" r:id="rId4"/>
    <p:sldId id="272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24"/>
    <p:restoredTop sz="96327"/>
  </p:normalViewPr>
  <p:slideViewPr>
    <p:cSldViewPr snapToGrid="0" snapToObjects="1">
      <p:cViewPr varScale="1">
        <p:scale>
          <a:sx n="157" d="100"/>
          <a:sy n="157" d="100"/>
        </p:scale>
        <p:origin x="200" y="8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3/6/26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3/6/26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3/6/26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3/6/26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3/6/26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3/6/26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3/6/26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1417D-A42B-4A47-37F1-E1F83120C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520B278-1668-53EB-71C9-3D60830D4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55840E-14AA-9328-DC01-A316591E48E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21F4639-D795-F83C-39B1-07574D65B39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542331-CABC-764D-F670-D4F3F7F00754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Del agua de vida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C72B64-A2DD-C898-4EE0-BEE9DFCC75D6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121E3C-F2FB-8591-10BE-DF6493B64C84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br>
              <a:rPr lang="en-CA" sz="4000" dirty="0"/>
            </a:br>
            <a:r>
              <a:rPr lang="en-MX" sz="4000" dirty="0"/>
              <a:t>Del agua de vida quien quiere beber,</a:t>
            </a:r>
            <a:br>
              <a:rPr lang="en-MX" sz="4000" dirty="0"/>
            </a:br>
            <a:r>
              <a:rPr lang="en-MX" sz="4000" dirty="0"/>
              <a:t>y arrepentido en Cristo creer,</a:t>
            </a:r>
            <a:br>
              <a:rPr lang="en-MX" sz="4000" dirty="0"/>
            </a:br>
            <a:r>
              <a:rPr lang="en-MX" sz="4000" dirty="0"/>
              <a:t>de todo pecado librado será,</a:t>
            </a:r>
            <a:br>
              <a:rPr lang="en-MX" sz="4000" dirty="0"/>
            </a:br>
            <a:r>
              <a:rPr lang="en-MX" sz="4000" dirty="0"/>
              <a:t>pues Cristo por siempre al tal salvará.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356D37E-2E67-BB21-602C-C2BCE489A06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752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FBFE8-43E2-79B5-FD4A-0414AAB01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7543519A-FC13-6495-E0EA-E0ED9B92B6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0297F8-17A5-228B-038F-2303D242D10C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084C002-E1B5-F502-D3CC-78E32BAEBB63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AC641D-AF28-563B-406A-E1AA370DD4A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Del agua de vida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68CFB4-3A04-4159-C6AE-9FF2008B9D06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7F3821-05CD-BA28-BFFC-821CD15F65DF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MX" sz="4000" i="1" dirty="0"/>
              <a:t>El don es de balde. Jesús es capaz</a:t>
            </a:r>
            <a:br>
              <a:rPr lang="en-MX" sz="4000" dirty="0"/>
            </a:br>
            <a:r>
              <a:rPr lang="en-MX" sz="4000" i="1" dirty="0"/>
              <a:t>de satisfacer con dulcísima paz</a:t>
            </a:r>
            <a:br>
              <a:rPr lang="en-MX" sz="4000" dirty="0"/>
            </a:br>
            <a:r>
              <a:rPr lang="en-MX" sz="4000" i="1" dirty="0"/>
              <a:t>al hombre que acepta su pleno perdón,</a:t>
            </a:r>
            <a:br>
              <a:rPr lang="en-MX" sz="4000" dirty="0"/>
            </a:br>
            <a:r>
              <a:rPr lang="en-MX" sz="4000" i="1" dirty="0"/>
              <a:t>fiado en la sangre por su salvación.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8234B71-A750-2E27-4882-CD222A63983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9675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2FD08-2F51-BA9C-44F6-F6D4CCCE56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343CC591-5CA7-FD68-8E3C-7FA87319C0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BC8E1D-DA2B-D15E-E9AD-3FB6B2A1BD11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74EF672-2FCC-7D77-8013-7D5481E4AD4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970351-506B-68D0-2AC4-D91071DAD62A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Del agua de vida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C4231B-7C12-2D9B-9A84-37DEB5FC114F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9ACCAA-ACBB-2FD5-6A5B-28F89830031C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br>
              <a:rPr lang="en-CA" sz="4000" dirty="0"/>
            </a:br>
            <a:r>
              <a:rPr lang="en-MX" sz="4000" dirty="0"/>
              <a:t>Mediante la sangre que Cristo vertió</a:t>
            </a:r>
            <a:br>
              <a:rPr lang="en-MX" sz="4000" dirty="0"/>
            </a:br>
            <a:r>
              <a:rPr lang="en-MX" sz="4000" dirty="0"/>
              <a:t>del infeliz reo el rescate pagó,</a:t>
            </a:r>
            <a:br>
              <a:rPr lang="en-MX" sz="4000" dirty="0"/>
            </a:br>
            <a:r>
              <a:rPr lang="en-MX" sz="4000" dirty="0"/>
              <a:t>y el Padre le brinda por célico amor</a:t>
            </a:r>
            <a:br>
              <a:rPr lang="en-MX" sz="4000" dirty="0"/>
            </a:br>
            <a:r>
              <a:rPr lang="en-MX" sz="4000" dirty="0"/>
              <a:t>con sus bendiciones en Cristo el Señor.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AAD1EF8-A1A6-2A26-B231-AA8822E637B0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8430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D5DC8-2505-8F3C-7A06-A3A9CC072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C2D00BDC-6D83-549C-D243-335D7D254D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E82FFE-E99D-924C-13F3-C5623A23C46B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DB8F106-D95D-200F-17AF-A1C1DAF611A3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99E580-FC7B-9A37-32A6-B150E6379890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Del agua de vida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EB3B9C-E3E1-8129-2DB9-70B5947B56C1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97029E-6FC5-2E73-B38F-8C29B323692E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MX" sz="4000" i="1" dirty="0"/>
              <a:t>El don es de balde. Jesús es capaz</a:t>
            </a:r>
            <a:br>
              <a:rPr lang="en-MX" sz="4000" dirty="0"/>
            </a:br>
            <a:r>
              <a:rPr lang="en-MX" sz="4000" i="1" dirty="0"/>
              <a:t>de satisfacer con dulcísima paz</a:t>
            </a:r>
            <a:br>
              <a:rPr lang="en-MX" sz="4000" dirty="0"/>
            </a:br>
            <a:r>
              <a:rPr lang="en-MX" sz="4000" i="1" dirty="0"/>
              <a:t>al hombre que acepta su pleno perdón,</a:t>
            </a:r>
            <a:br>
              <a:rPr lang="en-MX" sz="4000" dirty="0"/>
            </a:br>
            <a:r>
              <a:rPr lang="en-MX" sz="4000" i="1" dirty="0"/>
              <a:t>fiado en la sangre por su salvación.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B586906-6C1D-435D-DCFF-F17480CA621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7067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2782</TotalTime>
  <Words>187</Words>
  <Application>Microsoft Macintosh PowerPoint</Application>
  <PresentationFormat>Widescreen</PresentationFormat>
  <Paragraphs>16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57</cp:revision>
  <dcterms:created xsi:type="dcterms:W3CDTF">2022-05-23T20:34:02Z</dcterms:created>
  <dcterms:modified xsi:type="dcterms:W3CDTF">2026-06-03T18:14:26Z</dcterms:modified>
</cp:coreProperties>
</file>