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73" r:id="rId3"/>
    <p:sldId id="270" r:id="rId4"/>
    <p:sldId id="274" r:id="rId5"/>
    <p:sldId id="271" r:id="rId6"/>
    <p:sldId id="275" r:id="rId7"/>
    <p:sldId id="272" r:id="rId8"/>
    <p:sldId id="27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Dejo el mundo y sigo 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/>
              <a:t>Dejo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mundo</a:t>
            </a:r>
            <a:r>
              <a:rPr lang="en-US" sz="4000" dirty="0"/>
              <a:t> y </a:t>
            </a:r>
            <a:r>
              <a:rPr lang="en-US" sz="4000" dirty="0" err="1"/>
              <a:t>sigo</a:t>
            </a:r>
            <a:r>
              <a:rPr lang="en-US" sz="4000" dirty="0"/>
              <a:t> a Cristo,</a:t>
            </a:r>
            <a:br>
              <a:rPr lang="en-US" sz="4000" dirty="0"/>
            </a:br>
            <a:r>
              <a:rPr lang="en-US" sz="4000" dirty="0" err="1"/>
              <a:t>porque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mundo</a:t>
            </a:r>
            <a:r>
              <a:rPr lang="en-US" sz="4000" dirty="0"/>
              <a:t> </a:t>
            </a:r>
            <a:r>
              <a:rPr lang="en-US" sz="4000" dirty="0" err="1"/>
              <a:t>pasará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mas </a:t>
            </a:r>
            <a:r>
              <a:rPr lang="en-US" sz="4000" dirty="0" err="1"/>
              <a:t>su</a:t>
            </a:r>
            <a:r>
              <a:rPr lang="en-US" sz="4000" dirty="0"/>
              <a:t> amor, amor </a:t>
            </a:r>
            <a:r>
              <a:rPr lang="en-US" sz="4000" dirty="0" err="1"/>
              <a:t>bendito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siglos </a:t>
            </a:r>
            <a:r>
              <a:rPr lang="en-US" sz="4000" dirty="0" err="1"/>
              <a:t>durará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188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Dejo el mundo y sigo 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¡Oh, </a:t>
            </a:r>
            <a:r>
              <a:rPr lang="en-US" sz="4000" i="1" dirty="0" err="1"/>
              <a:t>qué</a:t>
            </a:r>
            <a:r>
              <a:rPr lang="en-US" sz="4000" i="1" dirty="0"/>
              <a:t> gran misericordia!</a:t>
            </a:r>
            <a:br>
              <a:rPr lang="en-US" sz="4000" dirty="0"/>
            </a:br>
            <a:r>
              <a:rPr lang="en-US" sz="4000" i="1" dirty="0"/>
              <a:t>¡Oh, de amor sublime don!</a:t>
            </a:r>
            <a:br>
              <a:rPr lang="en-US" sz="4000" dirty="0"/>
            </a:br>
            <a:r>
              <a:rPr lang="en-US" sz="4000" i="1" dirty="0"/>
              <a:t>¡</a:t>
            </a:r>
            <a:r>
              <a:rPr lang="en-US" sz="4000" i="1" dirty="0" err="1"/>
              <a:t>Plenitud</a:t>
            </a:r>
            <a:r>
              <a:rPr lang="en-US" sz="4000" i="1" dirty="0"/>
              <a:t> de </a:t>
            </a:r>
            <a:r>
              <a:rPr lang="en-US" sz="4000" i="1" dirty="0" err="1"/>
              <a:t>vida</a:t>
            </a:r>
            <a:r>
              <a:rPr lang="en-US" sz="4000" i="1" dirty="0"/>
              <a:t> </a:t>
            </a:r>
            <a:r>
              <a:rPr lang="en-US" sz="4000" i="1" dirty="0" err="1"/>
              <a:t>eterna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prenda</a:t>
            </a:r>
            <a:r>
              <a:rPr lang="en-US" sz="4000" i="1" dirty="0"/>
              <a:t> viva de </a:t>
            </a:r>
            <a:r>
              <a:rPr lang="en-US" sz="4000" i="1" dirty="0" err="1"/>
              <a:t>perdón</a:t>
            </a:r>
            <a:r>
              <a:rPr lang="en-US" sz="4000" i="1" dirty="0"/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379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Dejo el mundo y sigo 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/>
              <a:t>Dejo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mundo</a:t>
            </a:r>
            <a:r>
              <a:rPr lang="en-US" sz="4000" dirty="0"/>
              <a:t> y </a:t>
            </a:r>
            <a:r>
              <a:rPr lang="en-US" sz="4000" dirty="0" err="1"/>
              <a:t>sigo</a:t>
            </a:r>
            <a:r>
              <a:rPr lang="en-US" sz="4000" dirty="0"/>
              <a:t> a Cristo,</a:t>
            </a:r>
            <a:br>
              <a:rPr lang="en-US" sz="4000" dirty="0"/>
            </a:br>
            <a:r>
              <a:rPr lang="en-US" sz="4000" dirty="0" err="1"/>
              <a:t>paz</a:t>
            </a:r>
            <a:r>
              <a:rPr lang="en-US" sz="4000" dirty="0"/>
              <a:t> y </a:t>
            </a:r>
            <a:r>
              <a:rPr lang="en-US" sz="4000" dirty="0" err="1"/>
              <a:t>gozo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tendré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y al </a:t>
            </a:r>
            <a:r>
              <a:rPr lang="en-US" sz="4000" dirty="0" err="1"/>
              <a:t>mirar</a:t>
            </a:r>
            <a:r>
              <a:rPr lang="en-US" sz="4000" dirty="0"/>
              <a:t> que </a:t>
            </a:r>
            <a:r>
              <a:rPr lang="en-US" sz="4000" dirty="0" err="1"/>
              <a:t>va</a:t>
            </a:r>
            <a:r>
              <a:rPr lang="en-US" sz="4000" dirty="0"/>
              <a:t> </a:t>
            </a:r>
            <a:r>
              <a:rPr lang="en-US" sz="4000" dirty="0" err="1"/>
              <a:t>conmigo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feliz</a:t>
            </a:r>
            <a:r>
              <a:rPr lang="en-US" sz="4000" dirty="0"/>
              <a:t> </a:t>
            </a:r>
            <a:r>
              <a:rPr lang="en-US" sz="4000" dirty="0" err="1"/>
              <a:t>caminaré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599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Dejo el mundo y sigo 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¡Oh, </a:t>
            </a:r>
            <a:r>
              <a:rPr lang="en-US" sz="4000" i="1" dirty="0" err="1"/>
              <a:t>qué</a:t>
            </a:r>
            <a:r>
              <a:rPr lang="en-US" sz="4000" i="1" dirty="0"/>
              <a:t> gran misericordia!</a:t>
            </a:r>
            <a:br>
              <a:rPr lang="en-US" sz="4000" dirty="0"/>
            </a:br>
            <a:r>
              <a:rPr lang="en-US" sz="4000" i="1" dirty="0"/>
              <a:t>¡Oh, de amor sublime don!</a:t>
            </a:r>
            <a:br>
              <a:rPr lang="en-US" sz="4000" dirty="0"/>
            </a:br>
            <a:r>
              <a:rPr lang="en-US" sz="4000" i="1" dirty="0"/>
              <a:t>¡</a:t>
            </a:r>
            <a:r>
              <a:rPr lang="en-US" sz="4000" i="1" dirty="0" err="1"/>
              <a:t>Plenitud</a:t>
            </a:r>
            <a:r>
              <a:rPr lang="en-US" sz="4000" i="1" dirty="0"/>
              <a:t> de </a:t>
            </a:r>
            <a:r>
              <a:rPr lang="en-US" sz="4000" i="1" dirty="0" err="1"/>
              <a:t>vida</a:t>
            </a:r>
            <a:r>
              <a:rPr lang="en-US" sz="4000" i="1" dirty="0"/>
              <a:t> </a:t>
            </a:r>
            <a:r>
              <a:rPr lang="en-US" sz="4000" i="1" dirty="0" err="1"/>
              <a:t>eterna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prenda</a:t>
            </a:r>
            <a:r>
              <a:rPr lang="en-US" sz="4000" i="1" dirty="0"/>
              <a:t> viva de </a:t>
            </a:r>
            <a:r>
              <a:rPr lang="en-US" sz="4000" i="1" dirty="0" err="1"/>
              <a:t>perdón</a:t>
            </a:r>
            <a:r>
              <a:rPr lang="en-US" sz="4000" i="1" dirty="0"/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338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Dejo el mundo y sigo 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/>
              <a:t>Dejo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mundo</a:t>
            </a:r>
            <a:r>
              <a:rPr lang="en-US" sz="4000" dirty="0"/>
              <a:t> y </a:t>
            </a:r>
            <a:r>
              <a:rPr lang="en-US" sz="4000" dirty="0" err="1"/>
              <a:t>sigo</a:t>
            </a:r>
            <a:r>
              <a:rPr lang="en-US" sz="4000" dirty="0"/>
              <a:t> a Cristo,</a:t>
            </a:r>
            <a:br>
              <a:rPr lang="en-US" sz="4000" dirty="0"/>
            </a:b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sonrisa</a:t>
            </a:r>
            <a:r>
              <a:rPr lang="en-US" sz="4000" dirty="0"/>
              <a:t> </a:t>
            </a:r>
            <a:r>
              <a:rPr lang="en-US" sz="4000" dirty="0" err="1"/>
              <a:t>quiero</a:t>
            </a:r>
            <a:r>
              <a:rPr lang="en-US" sz="4000" dirty="0"/>
              <a:t> </a:t>
            </a:r>
            <a:r>
              <a:rPr lang="en-US" sz="4000" dirty="0" err="1"/>
              <a:t>ver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como</a:t>
            </a:r>
            <a:r>
              <a:rPr lang="en-US" sz="4000" dirty="0"/>
              <a:t> luz que </a:t>
            </a:r>
            <a:r>
              <a:rPr lang="en-US" sz="4000" dirty="0" err="1"/>
              <a:t>en</a:t>
            </a:r>
            <a:r>
              <a:rPr lang="en-US" sz="4000" dirty="0"/>
              <a:t> mi </a:t>
            </a:r>
            <a:r>
              <a:rPr lang="en-US" sz="4000" dirty="0" err="1"/>
              <a:t>camino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haga</a:t>
            </a:r>
            <a:r>
              <a:rPr lang="en-US" sz="4000" dirty="0"/>
              <a:t> </a:t>
            </a:r>
            <a:r>
              <a:rPr lang="en-US" sz="4000" dirty="0" err="1"/>
              <a:t>aquí</a:t>
            </a:r>
            <a:r>
              <a:rPr lang="en-US" sz="4000" dirty="0"/>
              <a:t> </a:t>
            </a:r>
            <a:r>
              <a:rPr lang="en-US" sz="4000" dirty="0" err="1"/>
              <a:t>resplandecer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797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Dejo el mundo y sigo 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¡Oh, </a:t>
            </a:r>
            <a:r>
              <a:rPr lang="en-US" sz="4000" i="1" dirty="0" err="1"/>
              <a:t>qué</a:t>
            </a:r>
            <a:r>
              <a:rPr lang="en-US" sz="4000" i="1" dirty="0"/>
              <a:t> gran misericordia!</a:t>
            </a:r>
            <a:br>
              <a:rPr lang="en-US" sz="4000" dirty="0"/>
            </a:br>
            <a:r>
              <a:rPr lang="en-US" sz="4000" i="1" dirty="0"/>
              <a:t>¡Oh, de amor sublime don!</a:t>
            </a:r>
            <a:br>
              <a:rPr lang="en-US" sz="4000" dirty="0"/>
            </a:br>
            <a:r>
              <a:rPr lang="en-US" sz="4000" i="1" dirty="0"/>
              <a:t>¡</a:t>
            </a:r>
            <a:r>
              <a:rPr lang="en-US" sz="4000" i="1" dirty="0" err="1"/>
              <a:t>Plenitud</a:t>
            </a:r>
            <a:r>
              <a:rPr lang="en-US" sz="4000" i="1" dirty="0"/>
              <a:t> de </a:t>
            </a:r>
            <a:r>
              <a:rPr lang="en-US" sz="4000" i="1" dirty="0" err="1"/>
              <a:t>vida</a:t>
            </a:r>
            <a:r>
              <a:rPr lang="en-US" sz="4000" i="1" dirty="0"/>
              <a:t> </a:t>
            </a:r>
            <a:r>
              <a:rPr lang="en-US" sz="4000" i="1" dirty="0" err="1"/>
              <a:t>eterna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prenda</a:t>
            </a:r>
            <a:r>
              <a:rPr lang="en-US" sz="4000" i="1" dirty="0"/>
              <a:t> viva de </a:t>
            </a:r>
            <a:r>
              <a:rPr lang="en-US" sz="4000" i="1" dirty="0" err="1"/>
              <a:t>perdón</a:t>
            </a:r>
            <a:r>
              <a:rPr lang="en-US" sz="4000" i="1" dirty="0"/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293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Dejo el mundo y sigo 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 err="1"/>
              <a:t>Dejo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mundo</a:t>
            </a:r>
            <a:r>
              <a:rPr lang="en-US" sz="4000" dirty="0"/>
              <a:t> y </a:t>
            </a:r>
            <a:r>
              <a:rPr lang="en-US" sz="4000" dirty="0" err="1"/>
              <a:t>sigo</a:t>
            </a:r>
            <a:r>
              <a:rPr lang="en-US" sz="4000" dirty="0"/>
              <a:t> a Cristo,</a:t>
            </a:r>
            <a:br>
              <a:rPr lang="en-US" sz="4000" dirty="0"/>
            </a:br>
            <a:r>
              <a:rPr lang="en-US" sz="4000" dirty="0" err="1"/>
              <a:t>acogiéndome</a:t>
            </a:r>
            <a:r>
              <a:rPr lang="en-US" sz="4000" dirty="0"/>
              <a:t> a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cruz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después</a:t>
            </a:r>
            <a:r>
              <a:rPr lang="en-US" sz="4000" dirty="0"/>
              <a:t> </a:t>
            </a:r>
            <a:r>
              <a:rPr lang="en-US" sz="4000" dirty="0" err="1"/>
              <a:t>iré</a:t>
            </a:r>
            <a:r>
              <a:rPr lang="en-US" sz="4000" dirty="0"/>
              <a:t> a </a:t>
            </a:r>
            <a:r>
              <a:rPr lang="en-US" sz="4000" dirty="0" err="1"/>
              <a:t>verle</a:t>
            </a:r>
            <a:br>
              <a:rPr lang="en-US" sz="4000" dirty="0"/>
            </a:br>
            <a:r>
              <a:rPr lang="en-US" sz="4000" dirty="0" err="1"/>
              <a:t>cara</a:t>
            </a:r>
            <a:r>
              <a:rPr lang="en-US" sz="4000" dirty="0"/>
              <a:t> a </a:t>
            </a:r>
            <a:r>
              <a:rPr lang="en-US" sz="4000" dirty="0" err="1"/>
              <a:t>cara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plena luz.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2973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Dejo el mundo y sigo 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¡Oh, </a:t>
            </a:r>
            <a:r>
              <a:rPr lang="en-US" sz="4000" i="1" dirty="0" err="1"/>
              <a:t>qué</a:t>
            </a:r>
            <a:r>
              <a:rPr lang="en-US" sz="4000" i="1" dirty="0"/>
              <a:t> gran misericordia!</a:t>
            </a:r>
            <a:br>
              <a:rPr lang="en-US" sz="4000" dirty="0"/>
            </a:br>
            <a:r>
              <a:rPr lang="en-US" sz="4000" i="1" dirty="0"/>
              <a:t>¡Oh, de amor sublime don!</a:t>
            </a:r>
            <a:br>
              <a:rPr lang="en-US" sz="4000" dirty="0"/>
            </a:br>
            <a:r>
              <a:rPr lang="en-US" sz="4000" i="1" dirty="0"/>
              <a:t>¡</a:t>
            </a:r>
            <a:r>
              <a:rPr lang="en-US" sz="4000" i="1" dirty="0" err="1"/>
              <a:t>Plenitud</a:t>
            </a:r>
            <a:r>
              <a:rPr lang="en-US" sz="4000" i="1" dirty="0"/>
              <a:t> de </a:t>
            </a:r>
            <a:r>
              <a:rPr lang="en-US" sz="4000" i="1" dirty="0" err="1"/>
              <a:t>vida</a:t>
            </a:r>
            <a:r>
              <a:rPr lang="en-US" sz="4000" i="1" dirty="0"/>
              <a:t> </a:t>
            </a:r>
            <a:r>
              <a:rPr lang="en-US" sz="4000" i="1" dirty="0" err="1"/>
              <a:t>eterna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prenda</a:t>
            </a:r>
            <a:r>
              <a:rPr lang="en-US" sz="4000" i="1" dirty="0"/>
              <a:t> viva de </a:t>
            </a:r>
            <a:r>
              <a:rPr lang="en-US" sz="4000" i="1" dirty="0" err="1"/>
              <a:t>perdón</a:t>
            </a:r>
            <a:r>
              <a:rPr lang="en-US" sz="4000" i="1" dirty="0"/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690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4010</TotalTime>
  <Words>424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46</cp:revision>
  <dcterms:created xsi:type="dcterms:W3CDTF">2022-05-23T20:34:02Z</dcterms:created>
  <dcterms:modified xsi:type="dcterms:W3CDTF">2023-08-15T21:37:34Z</dcterms:modified>
</cp:coreProperties>
</file>